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9" r:id="rId1"/>
    <p:sldMasterId id="2147483662" r:id="rId2"/>
    <p:sldMasterId id="2147483674" r:id="rId3"/>
  </p:sldMasterIdLst>
  <p:notesMasterIdLst>
    <p:notesMasterId r:id="rId23"/>
  </p:notesMasterIdLst>
  <p:handoutMasterIdLst>
    <p:handoutMasterId r:id="rId24"/>
  </p:handoutMasterIdLst>
  <p:sldIdLst>
    <p:sldId id="256" r:id="rId4"/>
    <p:sldId id="259" r:id="rId5"/>
    <p:sldId id="265" r:id="rId6"/>
    <p:sldId id="283" r:id="rId7"/>
    <p:sldId id="275" r:id="rId8"/>
    <p:sldId id="276" r:id="rId9"/>
    <p:sldId id="284" r:id="rId10"/>
    <p:sldId id="277" r:id="rId11"/>
    <p:sldId id="296" r:id="rId12"/>
    <p:sldId id="278" r:id="rId13"/>
    <p:sldId id="287" r:id="rId14"/>
    <p:sldId id="288" r:id="rId15"/>
    <p:sldId id="290" r:id="rId16"/>
    <p:sldId id="282" r:id="rId17"/>
    <p:sldId id="295" r:id="rId18"/>
    <p:sldId id="289" r:id="rId19"/>
    <p:sldId id="291" r:id="rId20"/>
    <p:sldId id="292" r:id="rId21"/>
    <p:sldId id="293" r:id="rId22"/>
  </p:sldIdLst>
  <p:sldSz cx="9144000" cy="6858000" type="screen4x3"/>
  <p:notesSz cx="6858000" cy="9144000"/>
  <p:defaultTextStyle>
    <a:defPPr>
      <a:defRPr lang="en-US"/>
    </a:defPPr>
    <a:lvl1pPr algn="ctr" rtl="0" eaLnBrk="0" fontAlgn="base" hangingPunct="0">
      <a:lnSpc>
        <a:spcPts val="2500"/>
      </a:lnSpc>
      <a:spcBef>
        <a:spcPct val="0"/>
      </a:spcBef>
      <a:spcAft>
        <a:spcPts val="1000"/>
      </a:spcAft>
      <a:buClr>
        <a:srgbClr val="FDAA03"/>
      </a:buClr>
      <a:defRPr b="1" kern="1200">
        <a:solidFill>
          <a:schemeClr val="tx1"/>
        </a:solidFill>
        <a:latin typeface="Arial" charset="0"/>
        <a:ea typeface="+mn-ea"/>
        <a:cs typeface="+mn-cs"/>
      </a:defRPr>
    </a:lvl1pPr>
    <a:lvl2pPr marL="457200" algn="ctr" rtl="0" eaLnBrk="0" fontAlgn="base" hangingPunct="0">
      <a:lnSpc>
        <a:spcPts val="2500"/>
      </a:lnSpc>
      <a:spcBef>
        <a:spcPct val="0"/>
      </a:spcBef>
      <a:spcAft>
        <a:spcPts val="1000"/>
      </a:spcAft>
      <a:buClr>
        <a:srgbClr val="FDAA03"/>
      </a:buClr>
      <a:defRPr b="1" kern="1200">
        <a:solidFill>
          <a:schemeClr val="tx1"/>
        </a:solidFill>
        <a:latin typeface="Arial" charset="0"/>
        <a:ea typeface="+mn-ea"/>
        <a:cs typeface="+mn-cs"/>
      </a:defRPr>
    </a:lvl2pPr>
    <a:lvl3pPr marL="914400" algn="ctr" rtl="0" eaLnBrk="0" fontAlgn="base" hangingPunct="0">
      <a:lnSpc>
        <a:spcPts val="2500"/>
      </a:lnSpc>
      <a:spcBef>
        <a:spcPct val="0"/>
      </a:spcBef>
      <a:spcAft>
        <a:spcPts val="1000"/>
      </a:spcAft>
      <a:buClr>
        <a:srgbClr val="FDAA03"/>
      </a:buClr>
      <a:defRPr b="1" kern="1200">
        <a:solidFill>
          <a:schemeClr val="tx1"/>
        </a:solidFill>
        <a:latin typeface="Arial" charset="0"/>
        <a:ea typeface="+mn-ea"/>
        <a:cs typeface="+mn-cs"/>
      </a:defRPr>
    </a:lvl3pPr>
    <a:lvl4pPr marL="1371600" algn="ctr" rtl="0" eaLnBrk="0" fontAlgn="base" hangingPunct="0">
      <a:lnSpc>
        <a:spcPts val="2500"/>
      </a:lnSpc>
      <a:spcBef>
        <a:spcPct val="0"/>
      </a:spcBef>
      <a:spcAft>
        <a:spcPts val="1000"/>
      </a:spcAft>
      <a:buClr>
        <a:srgbClr val="FDAA03"/>
      </a:buClr>
      <a:defRPr b="1" kern="1200">
        <a:solidFill>
          <a:schemeClr val="tx1"/>
        </a:solidFill>
        <a:latin typeface="Arial" charset="0"/>
        <a:ea typeface="+mn-ea"/>
        <a:cs typeface="+mn-cs"/>
      </a:defRPr>
    </a:lvl4pPr>
    <a:lvl5pPr marL="1828800" algn="ctr" rtl="0" eaLnBrk="0" fontAlgn="base" hangingPunct="0">
      <a:lnSpc>
        <a:spcPts val="2500"/>
      </a:lnSpc>
      <a:spcBef>
        <a:spcPct val="0"/>
      </a:spcBef>
      <a:spcAft>
        <a:spcPts val="1000"/>
      </a:spcAft>
      <a:buClr>
        <a:srgbClr val="FDAA03"/>
      </a:buClr>
      <a:defRPr b="1" kern="1200">
        <a:solidFill>
          <a:schemeClr val="tx1"/>
        </a:solidFill>
        <a:latin typeface="Arial" charset="0"/>
        <a:ea typeface="+mn-ea"/>
        <a:cs typeface="+mn-cs"/>
      </a:defRPr>
    </a:lvl5pPr>
    <a:lvl6pPr marL="2286000" algn="l" defTabSz="914400" rtl="0" eaLnBrk="1" latinLnBrk="0" hangingPunct="1">
      <a:defRPr b="1" kern="1200">
        <a:solidFill>
          <a:schemeClr val="tx1"/>
        </a:solidFill>
        <a:latin typeface="Arial" charset="0"/>
        <a:ea typeface="+mn-ea"/>
        <a:cs typeface="+mn-cs"/>
      </a:defRPr>
    </a:lvl6pPr>
    <a:lvl7pPr marL="2743200" algn="l" defTabSz="914400" rtl="0" eaLnBrk="1" latinLnBrk="0" hangingPunct="1">
      <a:defRPr b="1" kern="1200">
        <a:solidFill>
          <a:schemeClr val="tx1"/>
        </a:solidFill>
        <a:latin typeface="Arial" charset="0"/>
        <a:ea typeface="+mn-ea"/>
        <a:cs typeface="+mn-cs"/>
      </a:defRPr>
    </a:lvl7pPr>
    <a:lvl8pPr marL="3200400" algn="l" defTabSz="914400" rtl="0" eaLnBrk="1" latinLnBrk="0" hangingPunct="1">
      <a:defRPr b="1" kern="1200">
        <a:solidFill>
          <a:schemeClr val="tx1"/>
        </a:solidFill>
        <a:latin typeface="Arial" charset="0"/>
        <a:ea typeface="+mn-ea"/>
        <a:cs typeface="+mn-cs"/>
      </a:defRPr>
    </a:lvl8pPr>
    <a:lvl9pPr marL="3657600" algn="l" defTabSz="914400" rtl="0" eaLnBrk="1" latinLnBrk="0" hangingPunct="1">
      <a:defRPr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68" autoAdjust="0"/>
    <p:restoredTop sz="89346" autoAdjust="0"/>
  </p:normalViewPr>
  <p:slideViewPr>
    <p:cSldViewPr snapToGrid="0">
      <p:cViewPr varScale="1">
        <p:scale>
          <a:sx n="61" d="100"/>
          <a:sy n="61" d="100"/>
        </p:scale>
        <p:origin x="-624"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howGuides="1">
      <p:cViewPr varScale="1">
        <p:scale>
          <a:sx n="85" d="100"/>
          <a:sy n="85" d="100"/>
        </p:scale>
        <p:origin x="-319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DE17338-C5BE-40C7-85CF-D053D24166F3}" type="datetimeFigureOut">
              <a:rPr lang="en-US" smtClean="0"/>
              <a:t>6/14/2011</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620AC1E-F25F-42F4-A57F-41D4C5564906}" type="slidenum">
              <a:rPr lang="en-US" smtClean="0"/>
              <a:t>‹#›</a:t>
            </a:fld>
            <a:endParaRPr lang="en-US" dirty="0"/>
          </a:p>
        </p:txBody>
      </p:sp>
    </p:spTree>
    <p:extLst>
      <p:ext uri="{BB962C8B-B14F-4D97-AF65-F5344CB8AC3E}">
        <p14:creationId xmlns:p14="http://schemas.microsoft.com/office/powerpoint/2010/main" val="5700290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lnSpc>
                <a:spcPct val="100000"/>
              </a:lnSpc>
              <a:spcAft>
                <a:spcPct val="0"/>
              </a:spcAft>
              <a:buClrTx/>
              <a:defRPr sz="1200" b="0"/>
            </a:lvl1pPr>
          </a:lstStyle>
          <a:p>
            <a:endParaRPr lang="en-US" dirty="0"/>
          </a:p>
        </p:txBody>
      </p:sp>
      <p:sp>
        <p:nvSpPr>
          <p:cNvPr id="81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lnSpc>
                <a:spcPct val="100000"/>
              </a:lnSpc>
              <a:spcAft>
                <a:spcPct val="0"/>
              </a:spcAft>
              <a:buClrTx/>
              <a:defRPr sz="1200" b="0"/>
            </a:lvl1pPr>
          </a:lstStyle>
          <a:p>
            <a:endParaRPr lang="en-US" dirty="0"/>
          </a:p>
        </p:txBody>
      </p:sp>
      <p:sp>
        <p:nvSpPr>
          <p:cNvPr id="81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81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1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lnSpc>
                <a:spcPct val="100000"/>
              </a:lnSpc>
              <a:spcAft>
                <a:spcPct val="0"/>
              </a:spcAft>
              <a:buClrTx/>
              <a:defRPr sz="1200" b="0"/>
            </a:lvl1pPr>
          </a:lstStyle>
          <a:p>
            <a:endParaRPr lang="en-US" dirty="0"/>
          </a:p>
        </p:txBody>
      </p:sp>
      <p:sp>
        <p:nvSpPr>
          <p:cNvPr id="81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lnSpc>
                <a:spcPct val="100000"/>
              </a:lnSpc>
              <a:spcAft>
                <a:spcPct val="0"/>
              </a:spcAft>
              <a:buClrTx/>
              <a:defRPr sz="1200" b="0"/>
            </a:lvl1pPr>
          </a:lstStyle>
          <a:p>
            <a:fld id="{ED90488A-92CA-4D3E-8528-178CAB46A92E}" type="slidenum">
              <a:rPr lang="en-US"/>
              <a:pPr/>
              <a:t>‹#›</a:t>
            </a:fld>
            <a:endParaRPr lang="en-US" dirty="0"/>
          </a:p>
        </p:txBody>
      </p:sp>
    </p:spTree>
    <p:extLst>
      <p:ext uri="{BB962C8B-B14F-4D97-AF65-F5344CB8AC3E}">
        <p14:creationId xmlns:p14="http://schemas.microsoft.com/office/powerpoint/2010/main" val="360530434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D90488A-92CA-4D3E-8528-178CAB46A92E}"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D90488A-92CA-4D3E-8528-178CAB46A92E}"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90488A-92CA-4D3E-8528-178CAB46A92E}" type="slidenum">
              <a:rPr lang="en-US" smtClean="0"/>
              <a:pPr/>
              <a:t>3</a:t>
            </a:fld>
            <a:endParaRPr lang="en-US" dirty="0"/>
          </a:p>
        </p:txBody>
      </p:sp>
    </p:spTree>
    <p:extLst>
      <p:ext uri="{BB962C8B-B14F-4D97-AF65-F5344CB8AC3E}">
        <p14:creationId xmlns:p14="http://schemas.microsoft.com/office/powerpoint/2010/main" val="41166975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90488A-92CA-4D3E-8528-178CAB46A92E}" type="slidenum">
              <a:rPr lang="en-US" smtClean="0"/>
              <a:pPr/>
              <a:t>5</a:t>
            </a:fld>
            <a:endParaRPr lang="en-US" dirty="0"/>
          </a:p>
        </p:txBody>
      </p:sp>
    </p:spTree>
    <p:extLst>
      <p:ext uri="{BB962C8B-B14F-4D97-AF65-F5344CB8AC3E}">
        <p14:creationId xmlns:p14="http://schemas.microsoft.com/office/powerpoint/2010/main" val="9417381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90488A-92CA-4D3E-8528-178CAB46A92E}" type="slidenum">
              <a:rPr lang="en-US" smtClean="0"/>
              <a:pPr/>
              <a:t>10</a:t>
            </a:fld>
            <a:endParaRPr lang="en-US" dirty="0"/>
          </a:p>
        </p:txBody>
      </p:sp>
    </p:spTree>
    <p:extLst>
      <p:ext uri="{BB962C8B-B14F-4D97-AF65-F5344CB8AC3E}">
        <p14:creationId xmlns:p14="http://schemas.microsoft.com/office/powerpoint/2010/main" val="41425289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90488A-92CA-4D3E-8528-178CAB46A92E}" type="slidenum">
              <a:rPr lang="en-US" smtClean="0"/>
              <a:pPr/>
              <a:t>14</a:t>
            </a:fld>
            <a:endParaRPr lang="en-US" dirty="0"/>
          </a:p>
        </p:txBody>
      </p:sp>
    </p:spTree>
    <p:extLst>
      <p:ext uri="{BB962C8B-B14F-4D97-AF65-F5344CB8AC3E}">
        <p14:creationId xmlns:p14="http://schemas.microsoft.com/office/powerpoint/2010/main" val="136819292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5154" name="Text Box 34"/>
          <p:cNvSpPr txBox="1">
            <a:spLocks noChangeArrowheads="1"/>
          </p:cNvSpPr>
          <p:nvPr/>
        </p:nvSpPr>
        <p:spPr bwMode="auto">
          <a:xfrm>
            <a:off x="6480852" y="6500813"/>
            <a:ext cx="2523448" cy="215444"/>
          </a:xfrm>
          <a:prstGeom prst="rect">
            <a:avLst/>
          </a:prstGeom>
          <a:noFill/>
          <a:ln w="9525">
            <a:noFill/>
            <a:miter lim="800000"/>
            <a:headEnd/>
            <a:tailEnd/>
          </a:ln>
          <a:effectLst/>
        </p:spPr>
        <p:txBody>
          <a:bodyPr wrap="none">
            <a:spAutoFit/>
          </a:bodyPr>
          <a:lstStyle/>
          <a:p>
            <a:pPr algn="r">
              <a:lnSpc>
                <a:spcPct val="100000"/>
              </a:lnSpc>
              <a:spcAft>
                <a:spcPct val="0"/>
              </a:spcAft>
              <a:buClrTx/>
            </a:pPr>
            <a:r>
              <a:rPr lang="en-US" altLang="en-US" sz="800" b="0" dirty="0"/>
              <a:t>© </a:t>
            </a:r>
            <a:r>
              <a:rPr lang="en-US" altLang="en-US" sz="800" b="0" dirty="0" smtClean="0"/>
              <a:t>2011 </a:t>
            </a:r>
            <a:r>
              <a:rPr lang="en-US" altLang="en-US" sz="800" b="0" dirty="0"/>
              <a:t>The MITRE Corporation. All rights reserved</a:t>
            </a:r>
          </a:p>
        </p:txBody>
      </p:sp>
      <p:sp>
        <p:nvSpPr>
          <p:cNvPr id="5122" name="Rectangle 2"/>
          <p:cNvSpPr>
            <a:spLocks noChangeArrowheads="1"/>
          </p:cNvSpPr>
          <p:nvPr/>
        </p:nvSpPr>
        <p:spPr bwMode="auto">
          <a:xfrm>
            <a:off x="2020888" y="0"/>
            <a:ext cx="341312" cy="685800"/>
          </a:xfrm>
          <a:prstGeom prst="rect">
            <a:avLst/>
          </a:prstGeom>
          <a:solidFill>
            <a:srgbClr val="FDAA03"/>
          </a:solidFill>
          <a:ln w="9525">
            <a:noFill/>
            <a:miter lim="800000"/>
            <a:headEnd/>
            <a:tailEnd/>
          </a:ln>
          <a:effectLst/>
        </p:spPr>
        <p:txBody>
          <a:bodyPr wrap="none" anchor="ctr"/>
          <a:lstStyle/>
          <a:p>
            <a:endParaRPr lang="en-US" dirty="0"/>
          </a:p>
        </p:txBody>
      </p:sp>
      <p:sp>
        <p:nvSpPr>
          <p:cNvPr id="5123" name="Rectangle 3"/>
          <p:cNvSpPr>
            <a:spLocks noChangeArrowheads="1"/>
          </p:cNvSpPr>
          <p:nvPr/>
        </p:nvSpPr>
        <p:spPr bwMode="auto">
          <a:xfrm>
            <a:off x="2362200" y="0"/>
            <a:ext cx="6781800" cy="990600"/>
          </a:xfrm>
          <a:prstGeom prst="rect">
            <a:avLst/>
          </a:prstGeom>
          <a:solidFill>
            <a:srgbClr val="003399"/>
          </a:solidFill>
          <a:ln w="9525">
            <a:noFill/>
            <a:miter lim="800000"/>
            <a:headEnd/>
            <a:tailEnd/>
          </a:ln>
          <a:effectLst/>
        </p:spPr>
        <p:txBody>
          <a:bodyPr wrap="none" anchor="ctr"/>
          <a:lstStyle/>
          <a:p>
            <a:endParaRPr lang="en-US" dirty="0"/>
          </a:p>
        </p:txBody>
      </p:sp>
      <p:sp>
        <p:nvSpPr>
          <p:cNvPr id="5124" name="Rectangle 4"/>
          <p:cNvSpPr>
            <a:spLocks noGrp="1" noChangeArrowheads="1"/>
          </p:cNvSpPr>
          <p:nvPr>
            <p:ph type="subTitle" idx="1"/>
          </p:nvPr>
        </p:nvSpPr>
        <p:spPr>
          <a:xfrm>
            <a:off x="2133600" y="4189413"/>
            <a:ext cx="4602163" cy="763587"/>
          </a:xfrm>
        </p:spPr>
        <p:txBody>
          <a:bodyPr/>
          <a:lstStyle>
            <a:lvl1pPr marL="0" indent="0">
              <a:buFont typeface="Monotype Sorts" pitchFamily="2" charset="2"/>
              <a:buNone/>
              <a:defRPr b="0"/>
            </a:lvl1pPr>
          </a:lstStyle>
          <a:p>
            <a:r>
              <a:rPr lang="en-US" altLang="en-US" smtClean="0"/>
              <a:t>Click to edit Master subtitle style</a:t>
            </a:r>
            <a:endParaRPr lang="en-US" altLang="en-US"/>
          </a:p>
        </p:txBody>
      </p:sp>
      <p:sp>
        <p:nvSpPr>
          <p:cNvPr id="5147" name="Text Box 27"/>
          <p:cNvSpPr txBox="1">
            <a:spLocks noChangeArrowheads="1"/>
          </p:cNvSpPr>
          <p:nvPr/>
        </p:nvSpPr>
        <p:spPr bwMode="auto">
          <a:xfrm>
            <a:off x="2209800" y="6480175"/>
            <a:ext cx="4495800" cy="240707"/>
          </a:xfrm>
          <a:prstGeom prst="rect">
            <a:avLst/>
          </a:prstGeom>
          <a:noFill/>
          <a:ln w="9525">
            <a:noFill/>
            <a:miter lim="800000"/>
            <a:headEnd/>
            <a:tailEnd/>
          </a:ln>
          <a:effectLst/>
        </p:spPr>
        <p:txBody>
          <a:bodyPr>
            <a:spAutoFit/>
          </a:bodyPr>
          <a:lstStyle/>
          <a:p>
            <a:pPr algn="l">
              <a:lnSpc>
                <a:spcPts val="1300"/>
              </a:lnSpc>
              <a:spcAft>
                <a:spcPct val="0"/>
              </a:spcAft>
            </a:pPr>
            <a:r>
              <a:rPr lang="en-US" sz="800" b="0" dirty="0" smtClean="0"/>
              <a:t>Approved for Public Release: 11-2781. Distribution Unlimited</a:t>
            </a:r>
            <a:endParaRPr lang="en-US" sz="800" b="0" dirty="0"/>
          </a:p>
        </p:txBody>
      </p:sp>
      <p:pic>
        <p:nvPicPr>
          <p:cNvPr id="5148" name="Picture 28"/>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85738" y="6483350"/>
            <a:ext cx="804862" cy="252413"/>
          </a:xfrm>
          <a:prstGeom prst="rect">
            <a:avLst/>
          </a:prstGeom>
          <a:noFill/>
        </p:spPr>
      </p:pic>
      <p:sp>
        <p:nvSpPr>
          <p:cNvPr id="3" name="Slide Number Placeholder 2"/>
          <p:cNvSpPr>
            <a:spLocks noGrp="1"/>
          </p:cNvSpPr>
          <p:nvPr>
            <p:ph type="sldNum" sz="quarter" idx="10"/>
          </p:nvPr>
        </p:nvSpPr>
        <p:spPr/>
        <p:txBody>
          <a:bodyPr/>
          <a:lstStyle/>
          <a:p>
            <a:fld id="{003CE74D-35A7-45A3-ADB6-1B9CC1C499BE}" type="slidenum">
              <a:rPr lang="en-US" smtClean="0"/>
              <a:pPr/>
              <a:t>‹#›</a:t>
            </a:fld>
            <a:endParaRPr lang="en-US" dirty="0"/>
          </a:p>
        </p:txBody>
      </p:sp>
      <p:sp>
        <p:nvSpPr>
          <p:cNvPr id="4" name="Title 3"/>
          <p:cNvSpPr>
            <a:spLocks noGrp="1"/>
          </p:cNvSpPr>
          <p:nvPr>
            <p:ph type="title"/>
          </p:nvPr>
        </p:nvSpPr>
        <p:spPr/>
        <p:txBody>
          <a:bodyPr/>
          <a:lstStyle/>
          <a:p>
            <a:r>
              <a:rPr lang="en-US" smtClean="0"/>
              <a:t>Click to edit Master title style</a:t>
            </a:r>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10BD88F8-D453-494F-A590-1FB07D7DE560}" type="slidenum">
              <a:rPr lang="en-US"/>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57EC0109-270F-4CDE-9221-7C6E7145CFEF}" type="slidenum">
              <a:rPr lang="en-US"/>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32550" y="381000"/>
            <a:ext cx="1924050" cy="57229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60400" y="381000"/>
            <a:ext cx="5619750" cy="57229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6885E508-9270-47EA-8A84-997B55A1124E}" type="slidenum">
              <a:rPr lang="en-US"/>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2A994F-1F16-4A8B-8CA5-399AE4DFDFA1}" type="datetimeFigureOut">
              <a:rPr lang="en-US" smtClean="0"/>
              <a:pPr/>
              <a:t>6/14/2011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F1B1362-FE36-4753-8F53-D5A96462D577}" type="slidenum">
              <a:rPr lang="en-US" smtClean="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2A994F-1F16-4A8B-8CA5-399AE4DFDFA1}" type="datetimeFigureOut">
              <a:rPr lang="en-US" smtClean="0"/>
              <a:pPr/>
              <a:t>6/14/2011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F1B1362-FE36-4753-8F53-D5A96462D577}" type="slidenum">
              <a:rPr lang="en-US" smtClean="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2A994F-1F16-4A8B-8CA5-399AE4DFDFA1}" type="datetimeFigureOut">
              <a:rPr lang="en-US" smtClean="0"/>
              <a:pPr/>
              <a:t>6/14/2011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F1B1362-FE36-4753-8F53-D5A96462D577}" type="slidenum">
              <a:rPr lang="en-US" smtClean="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2A994F-1F16-4A8B-8CA5-399AE4DFDFA1}" type="datetimeFigureOut">
              <a:rPr lang="en-US" smtClean="0"/>
              <a:pPr/>
              <a:t>6/14/2011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F1B1362-FE36-4753-8F53-D5A96462D577}" type="slidenum">
              <a:rPr lang="en-US" smtClean="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2A994F-1F16-4A8B-8CA5-399AE4DFDFA1}" type="datetimeFigureOut">
              <a:rPr lang="en-US" smtClean="0"/>
              <a:pPr/>
              <a:t>6/14/2011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F1B1362-FE36-4753-8F53-D5A96462D577}" type="slidenum">
              <a:rPr lang="en-US" smtClean="0"/>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2A994F-1F16-4A8B-8CA5-399AE4DFDFA1}" type="datetimeFigureOut">
              <a:rPr lang="en-US" smtClean="0"/>
              <a:pPr/>
              <a:t>6/14/2011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F1B1362-FE36-4753-8F53-D5A96462D577}" type="slidenum">
              <a:rPr lang="en-US" smtClean="0"/>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2A994F-1F16-4A8B-8CA5-399AE4DFDFA1}" type="datetimeFigureOut">
              <a:rPr lang="en-US" smtClean="0"/>
              <a:pPr/>
              <a:t>6/14/2011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F1B1362-FE36-4753-8F53-D5A96462D577}"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p>
            <a:fld id="{003CE74D-35A7-45A3-ADB6-1B9CC1C499B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2A994F-1F16-4A8B-8CA5-399AE4DFDFA1}" type="datetimeFigureOut">
              <a:rPr lang="en-US" smtClean="0"/>
              <a:pPr/>
              <a:t>6/14/2011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F1B1362-FE36-4753-8F53-D5A96462D577}" type="slidenum">
              <a:rPr lang="en-US" smtClean="0"/>
              <a:pPr/>
              <a:t>‹#›</a:t>
            </a:fld>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2A994F-1F16-4A8B-8CA5-399AE4DFDFA1}" type="datetimeFigureOut">
              <a:rPr lang="en-US" smtClean="0"/>
              <a:pPr/>
              <a:t>6/14/2011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F1B1362-FE36-4753-8F53-D5A96462D577}" type="slidenum">
              <a:rPr lang="en-US" smtClean="0"/>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2A994F-1F16-4A8B-8CA5-399AE4DFDFA1}" type="datetimeFigureOut">
              <a:rPr lang="en-US" smtClean="0"/>
              <a:pPr/>
              <a:t>6/14/2011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F1B1362-FE36-4753-8F53-D5A96462D577}" type="slidenum">
              <a:rPr lang="en-US" smtClean="0"/>
              <a:pPr/>
              <a:t>‹#›</a:t>
            </a:fld>
            <a:endParaRPr 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2A994F-1F16-4A8B-8CA5-399AE4DFDFA1}" type="datetimeFigureOut">
              <a:rPr lang="en-US" smtClean="0"/>
              <a:pPr/>
              <a:t>6/14/2011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F1B1362-FE36-4753-8F53-D5A96462D577}" type="slidenum">
              <a:rPr lang="en-US" smtClean="0"/>
              <a:pPr/>
              <a:t>‹#›</a:t>
            </a:fld>
            <a:endParaRPr 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solidFill>
                <a:srgbClr val="000000">
                  <a:tint val="75000"/>
                </a:srgbClr>
              </a:solidFill>
            </a:endParaRPr>
          </a:p>
        </p:txBody>
      </p:sp>
      <p:sp>
        <p:nvSpPr>
          <p:cNvPr id="5" name="Footer Placeholder 4"/>
          <p:cNvSpPr>
            <a:spLocks noGrp="1"/>
          </p:cNvSpPr>
          <p:nvPr>
            <p:ph type="ftr" sz="quarter" idx="11"/>
          </p:nvPr>
        </p:nvSpPr>
        <p:spPr>
          <a:xfrm>
            <a:off x="2895600" y="6356350"/>
            <a:ext cx="3352800" cy="365125"/>
          </a:xfrm>
        </p:spPr>
        <p:txBody>
          <a:bodyPr/>
          <a:lstStyle>
            <a:lvl1pPr>
              <a:defRPr/>
            </a:lvl1pPr>
          </a:lstStyle>
          <a:p>
            <a:pPr>
              <a:defRPr/>
            </a:pPr>
            <a:r>
              <a:rPr lang="en-US" altLang="en-US" dirty="0" smtClean="0">
                <a:solidFill>
                  <a:srgbClr val="000000">
                    <a:tint val="75000"/>
                  </a:srgbClr>
                </a:solidFill>
              </a:rPr>
              <a:t>© 2010 The MITRE Corporation. All rights reserved</a:t>
            </a:r>
            <a:endParaRPr lang="en-US" dirty="0">
              <a:solidFill>
                <a:srgbClr val="000000">
                  <a:tint val="75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BFD93032-CE52-4CC8-8B4E-2A290EB0CDE3}" type="slidenum">
              <a:rPr lang="en-US">
                <a:solidFill>
                  <a:srgbClr val="000000">
                    <a:tint val="75000"/>
                  </a:srgbClr>
                </a:solidFill>
              </a:rPr>
              <a:pPr>
                <a:defRPr/>
              </a:pPr>
              <a:t>‹#›</a:t>
            </a:fld>
            <a:endParaRPr lang="en-US" dirty="0">
              <a:solidFill>
                <a:srgbClr val="000000">
                  <a:tint val="75000"/>
                </a:srgbClr>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solidFill>
                <a:srgbClr val="000000">
                  <a:tint val="75000"/>
                </a:srgbClr>
              </a:solidFill>
            </a:endParaRPr>
          </a:p>
        </p:txBody>
      </p:sp>
      <p:sp>
        <p:nvSpPr>
          <p:cNvPr id="5" name="Footer Placeholder 4"/>
          <p:cNvSpPr>
            <a:spLocks noGrp="1"/>
          </p:cNvSpPr>
          <p:nvPr>
            <p:ph type="ftr" sz="quarter" idx="11"/>
          </p:nvPr>
        </p:nvSpPr>
        <p:spPr/>
        <p:txBody>
          <a:bodyPr/>
          <a:lstStyle>
            <a:lvl1pPr>
              <a:defRPr/>
            </a:lvl1pPr>
          </a:lstStyle>
          <a:p>
            <a:pPr>
              <a:defRPr/>
            </a:pPr>
            <a:r>
              <a:rPr lang="en-US" dirty="0" smtClean="0">
                <a:solidFill>
                  <a:srgbClr val="000000">
                    <a:tint val="75000"/>
                  </a:srgbClr>
                </a:solidFill>
              </a:rPr>
              <a:t>© 2010 The MITRE Corporation. All rights reserved</a:t>
            </a:r>
            <a:endParaRPr lang="en-US" dirty="0">
              <a:solidFill>
                <a:srgbClr val="000000">
                  <a:tint val="75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A6D30AE4-5F55-4706-B005-A4B65AFDEA67}" type="slidenum">
              <a:rPr lang="en-US">
                <a:solidFill>
                  <a:srgbClr val="000000">
                    <a:tint val="75000"/>
                  </a:srgbClr>
                </a:solidFill>
              </a:rPr>
              <a:pPr>
                <a:defRPr/>
              </a:pPr>
              <a:t>‹#›</a:t>
            </a:fld>
            <a:endParaRPr lang="en-US" dirty="0">
              <a:solidFill>
                <a:srgbClr val="000000">
                  <a:tint val="75000"/>
                </a:srgbClr>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dirty="0">
              <a:solidFill>
                <a:srgbClr val="000000">
                  <a:tint val="75000"/>
                </a:srgbClr>
              </a:solidFill>
            </a:endParaRPr>
          </a:p>
        </p:txBody>
      </p:sp>
      <p:sp>
        <p:nvSpPr>
          <p:cNvPr id="5" name="Footer Placeholder 4"/>
          <p:cNvSpPr>
            <a:spLocks noGrp="1"/>
          </p:cNvSpPr>
          <p:nvPr>
            <p:ph type="ftr" sz="quarter" idx="11"/>
          </p:nvPr>
        </p:nvSpPr>
        <p:spPr/>
        <p:txBody>
          <a:bodyPr/>
          <a:lstStyle>
            <a:lvl1pPr>
              <a:defRPr/>
            </a:lvl1pPr>
          </a:lstStyle>
          <a:p>
            <a:pPr>
              <a:defRPr/>
            </a:pPr>
            <a:r>
              <a:rPr lang="en-US" dirty="0" smtClean="0">
                <a:solidFill>
                  <a:srgbClr val="000000">
                    <a:tint val="75000"/>
                  </a:srgbClr>
                </a:solidFill>
              </a:rPr>
              <a:t>© 2010 The MITRE Corporation. All rights reserved</a:t>
            </a:r>
            <a:endParaRPr lang="en-US" dirty="0">
              <a:solidFill>
                <a:srgbClr val="000000">
                  <a:tint val="75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04F413FD-0F93-476B-BECF-44FBC72B2CC2}" type="slidenum">
              <a:rPr lang="en-US">
                <a:solidFill>
                  <a:srgbClr val="000000">
                    <a:tint val="75000"/>
                  </a:srgbClr>
                </a:solidFill>
              </a:rPr>
              <a:pPr>
                <a:defRPr/>
              </a:pPr>
              <a:t>‹#›</a:t>
            </a:fld>
            <a:endParaRPr lang="en-US" dirty="0">
              <a:solidFill>
                <a:srgbClr val="000000">
                  <a:tint val="75000"/>
                </a:srgbClr>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6400"/>
            <a:ext cx="4038600" cy="4449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76400"/>
            <a:ext cx="4038600" cy="4449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endParaRPr lang="en-US" dirty="0">
              <a:solidFill>
                <a:srgbClr val="000000">
                  <a:tint val="75000"/>
                </a:srgbClr>
              </a:solidFill>
            </a:endParaRPr>
          </a:p>
        </p:txBody>
      </p:sp>
      <p:sp>
        <p:nvSpPr>
          <p:cNvPr id="6" name="Footer Placeholder 5"/>
          <p:cNvSpPr>
            <a:spLocks noGrp="1"/>
          </p:cNvSpPr>
          <p:nvPr>
            <p:ph type="ftr" sz="quarter" idx="11"/>
          </p:nvPr>
        </p:nvSpPr>
        <p:spPr/>
        <p:txBody>
          <a:bodyPr/>
          <a:lstStyle>
            <a:lvl1pPr>
              <a:defRPr/>
            </a:lvl1pPr>
          </a:lstStyle>
          <a:p>
            <a:pPr>
              <a:defRPr/>
            </a:pPr>
            <a:r>
              <a:rPr lang="en-US" dirty="0" smtClean="0">
                <a:solidFill>
                  <a:srgbClr val="000000">
                    <a:tint val="75000"/>
                  </a:srgbClr>
                </a:solidFill>
              </a:rPr>
              <a:t>© 2010 The MITRE Corporation. All rights reserved</a:t>
            </a:r>
            <a:endParaRPr lang="en-US" dirty="0">
              <a:solidFill>
                <a:srgbClr val="000000">
                  <a:tint val="75000"/>
                </a:srgbClr>
              </a:solidFill>
            </a:endParaRPr>
          </a:p>
        </p:txBody>
      </p:sp>
      <p:sp>
        <p:nvSpPr>
          <p:cNvPr id="7" name="Slide Number Placeholder 6"/>
          <p:cNvSpPr>
            <a:spLocks noGrp="1"/>
          </p:cNvSpPr>
          <p:nvPr>
            <p:ph type="sldNum" sz="quarter" idx="12"/>
          </p:nvPr>
        </p:nvSpPr>
        <p:spPr/>
        <p:txBody>
          <a:bodyPr/>
          <a:lstStyle>
            <a:lvl1pPr>
              <a:defRPr/>
            </a:lvl1pPr>
          </a:lstStyle>
          <a:p>
            <a:pPr>
              <a:defRPr/>
            </a:pPr>
            <a:fld id="{2976D24A-E6BB-47E9-B6DA-AB80E06F5992}" type="slidenum">
              <a:rPr lang="en-US">
                <a:solidFill>
                  <a:srgbClr val="000000">
                    <a:tint val="75000"/>
                  </a:srgbClr>
                </a:solidFill>
              </a:rPr>
              <a:pPr>
                <a:defRPr/>
              </a:pPr>
              <a:t>‹#›</a:t>
            </a:fld>
            <a:endParaRPr lang="en-US" dirty="0">
              <a:solidFill>
                <a:srgbClr val="000000">
                  <a:tint val="75000"/>
                </a:srgbClr>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defRPr/>
            </a:pPr>
            <a:endParaRPr lang="en-US" dirty="0">
              <a:solidFill>
                <a:srgbClr val="000000">
                  <a:tint val="75000"/>
                </a:srgbClr>
              </a:solidFill>
            </a:endParaRPr>
          </a:p>
        </p:txBody>
      </p:sp>
      <p:sp>
        <p:nvSpPr>
          <p:cNvPr id="8" name="Footer Placeholder 7"/>
          <p:cNvSpPr>
            <a:spLocks noGrp="1"/>
          </p:cNvSpPr>
          <p:nvPr>
            <p:ph type="ftr" sz="quarter" idx="11"/>
          </p:nvPr>
        </p:nvSpPr>
        <p:spPr/>
        <p:txBody>
          <a:bodyPr/>
          <a:lstStyle>
            <a:lvl1pPr>
              <a:defRPr/>
            </a:lvl1pPr>
          </a:lstStyle>
          <a:p>
            <a:pPr>
              <a:defRPr/>
            </a:pPr>
            <a:r>
              <a:rPr lang="en-US" dirty="0" smtClean="0">
                <a:solidFill>
                  <a:srgbClr val="000000">
                    <a:tint val="75000"/>
                  </a:srgbClr>
                </a:solidFill>
              </a:rPr>
              <a:t>© 2010 The MITRE Corporation. All rights reserved</a:t>
            </a:r>
            <a:endParaRPr lang="en-US" dirty="0">
              <a:solidFill>
                <a:srgbClr val="000000">
                  <a:tint val="75000"/>
                </a:srgbClr>
              </a:solidFill>
            </a:endParaRPr>
          </a:p>
        </p:txBody>
      </p:sp>
      <p:sp>
        <p:nvSpPr>
          <p:cNvPr id="9" name="Slide Number Placeholder 8"/>
          <p:cNvSpPr>
            <a:spLocks noGrp="1"/>
          </p:cNvSpPr>
          <p:nvPr>
            <p:ph type="sldNum" sz="quarter" idx="12"/>
          </p:nvPr>
        </p:nvSpPr>
        <p:spPr/>
        <p:txBody>
          <a:bodyPr/>
          <a:lstStyle>
            <a:lvl1pPr>
              <a:defRPr/>
            </a:lvl1pPr>
          </a:lstStyle>
          <a:p>
            <a:pPr>
              <a:defRPr/>
            </a:pPr>
            <a:fld id="{C8F0C316-4185-48AF-B3C9-193D5A5DE7EE}" type="slidenum">
              <a:rPr lang="en-US">
                <a:solidFill>
                  <a:srgbClr val="000000">
                    <a:tint val="75000"/>
                  </a:srgbClr>
                </a:solidFill>
              </a:rPr>
              <a:pPr>
                <a:defRPr/>
              </a:pPr>
              <a:t>‹#›</a:t>
            </a:fld>
            <a:endParaRPr lang="en-US" dirty="0">
              <a:solidFill>
                <a:srgbClr val="000000">
                  <a:tint val="75000"/>
                </a:srgbClr>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endParaRPr lang="en-US" dirty="0">
              <a:solidFill>
                <a:srgbClr val="000000">
                  <a:tint val="75000"/>
                </a:srgbClr>
              </a:solidFill>
            </a:endParaRPr>
          </a:p>
        </p:txBody>
      </p:sp>
      <p:sp>
        <p:nvSpPr>
          <p:cNvPr id="4" name="Footer Placeholder 3"/>
          <p:cNvSpPr>
            <a:spLocks noGrp="1"/>
          </p:cNvSpPr>
          <p:nvPr>
            <p:ph type="ftr" sz="quarter" idx="11"/>
          </p:nvPr>
        </p:nvSpPr>
        <p:spPr/>
        <p:txBody>
          <a:bodyPr/>
          <a:lstStyle>
            <a:lvl1pPr>
              <a:defRPr/>
            </a:lvl1pPr>
          </a:lstStyle>
          <a:p>
            <a:pPr>
              <a:defRPr/>
            </a:pPr>
            <a:r>
              <a:rPr lang="en-US" dirty="0" smtClean="0">
                <a:solidFill>
                  <a:srgbClr val="000000">
                    <a:tint val="75000"/>
                  </a:srgbClr>
                </a:solidFill>
              </a:rPr>
              <a:t>© 2010 The MITRE Corporation. All rights reserved</a:t>
            </a:r>
            <a:endParaRPr lang="en-US" dirty="0">
              <a:solidFill>
                <a:srgbClr val="000000">
                  <a:tint val="75000"/>
                </a:srgbClr>
              </a:solidFill>
            </a:endParaRPr>
          </a:p>
        </p:txBody>
      </p:sp>
      <p:sp>
        <p:nvSpPr>
          <p:cNvPr id="5" name="Slide Number Placeholder 4"/>
          <p:cNvSpPr>
            <a:spLocks noGrp="1"/>
          </p:cNvSpPr>
          <p:nvPr>
            <p:ph type="sldNum" sz="quarter" idx="12"/>
          </p:nvPr>
        </p:nvSpPr>
        <p:spPr/>
        <p:txBody>
          <a:bodyPr/>
          <a:lstStyle>
            <a:lvl1pPr>
              <a:defRPr/>
            </a:lvl1pPr>
          </a:lstStyle>
          <a:p>
            <a:pPr>
              <a:defRPr/>
            </a:pPr>
            <a:fld id="{527455D9-BE9D-4079-99A9-CBB31FD1FE2A}" type="slidenum">
              <a:rPr lang="en-US">
                <a:solidFill>
                  <a:srgbClr val="000000">
                    <a:tint val="75000"/>
                  </a:srgbClr>
                </a:solidFill>
              </a:rPr>
              <a:pPr>
                <a:defRPr/>
              </a:pPr>
              <a:t>‹#›</a:t>
            </a:fld>
            <a:endParaRPr lang="en-US" dirty="0">
              <a:solidFill>
                <a:srgbClr val="000000">
                  <a:tint val="75000"/>
                </a:srgb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010E309-FC63-4668-9F7E-67E0A65797D9}" type="slidenum">
              <a:rPr lang="en-US"/>
              <a:pPr/>
              <a:t>‹#›</a:t>
            </a:fld>
            <a:endParaRPr lang="en-US" dirty="0"/>
          </a:p>
        </p:txBody>
      </p:sp>
    </p:spTree>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US" dirty="0">
              <a:solidFill>
                <a:srgbClr val="000000">
                  <a:tint val="75000"/>
                </a:srgbClr>
              </a:solidFill>
            </a:endParaRPr>
          </a:p>
        </p:txBody>
      </p:sp>
      <p:sp>
        <p:nvSpPr>
          <p:cNvPr id="3" name="Footer Placeholder 2"/>
          <p:cNvSpPr>
            <a:spLocks noGrp="1"/>
          </p:cNvSpPr>
          <p:nvPr>
            <p:ph type="ftr" sz="quarter" idx="11"/>
          </p:nvPr>
        </p:nvSpPr>
        <p:spPr/>
        <p:txBody>
          <a:bodyPr/>
          <a:lstStyle>
            <a:lvl1pPr>
              <a:defRPr/>
            </a:lvl1pPr>
          </a:lstStyle>
          <a:p>
            <a:pPr>
              <a:defRPr/>
            </a:pPr>
            <a:r>
              <a:rPr lang="en-US" dirty="0" smtClean="0">
                <a:solidFill>
                  <a:srgbClr val="000000">
                    <a:tint val="75000"/>
                  </a:srgbClr>
                </a:solidFill>
              </a:rPr>
              <a:t>© 2010 The MITRE Corporation. All rights reserved</a:t>
            </a:r>
            <a:endParaRPr lang="en-US" dirty="0">
              <a:solidFill>
                <a:srgbClr val="000000">
                  <a:tint val="75000"/>
                </a:srgbClr>
              </a:solidFill>
            </a:endParaRPr>
          </a:p>
        </p:txBody>
      </p:sp>
      <p:sp>
        <p:nvSpPr>
          <p:cNvPr id="4" name="Slide Number Placeholder 3"/>
          <p:cNvSpPr>
            <a:spLocks noGrp="1"/>
          </p:cNvSpPr>
          <p:nvPr>
            <p:ph type="sldNum" sz="quarter" idx="12"/>
          </p:nvPr>
        </p:nvSpPr>
        <p:spPr/>
        <p:txBody>
          <a:bodyPr/>
          <a:lstStyle>
            <a:lvl1pPr>
              <a:defRPr/>
            </a:lvl1pPr>
          </a:lstStyle>
          <a:p>
            <a:pPr>
              <a:defRPr/>
            </a:pPr>
            <a:fld id="{787968A2-CCCE-4F1D-A25D-114F9588C95F}" type="slidenum">
              <a:rPr lang="en-US">
                <a:solidFill>
                  <a:srgbClr val="000000">
                    <a:tint val="75000"/>
                  </a:srgbClr>
                </a:solidFill>
              </a:rPr>
              <a:pPr>
                <a:defRPr/>
              </a:pPr>
              <a:t>‹#›</a:t>
            </a:fld>
            <a:endParaRPr lang="en-US" dirty="0">
              <a:solidFill>
                <a:srgbClr val="000000">
                  <a:tint val="75000"/>
                </a:srgbClr>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US" dirty="0">
              <a:solidFill>
                <a:srgbClr val="000000">
                  <a:tint val="75000"/>
                </a:srgbClr>
              </a:solidFill>
            </a:endParaRPr>
          </a:p>
        </p:txBody>
      </p:sp>
      <p:sp>
        <p:nvSpPr>
          <p:cNvPr id="6" name="Footer Placeholder 5"/>
          <p:cNvSpPr>
            <a:spLocks noGrp="1"/>
          </p:cNvSpPr>
          <p:nvPr>
            <p:ph type="ftr" sz="quarter" idx="11"/>
          </p:nvPr>
        </p:nvSpPr>
        <p:spPr/>
        <p:txBody>
          <a:bodyPr/>
          <a:lstStyle>
            <a:lvl1pPr>
              <a:defRPr/>
            </a:lvl1pPr>
          </a:lstStyle>
          <a:p>
            <a:pPr>
              <a:defRPr/>
            </a:pPr>
            <a:r>
              <a:rPr lang="en-US" dirty="0" smtClean="0">
                <a:solidFill>
                  <a:srgbClr val="000000">
                    <a:tint val="75000"/>
                  </a:srgbClr>
                </a:solidFill>
              </a:rPr>
              <a:t>© 2010 The MITRE Corporation. All rights reserved</a:t>
            </a:r>
            <a:endParaRPr lang="en-US" dirty="0">
              <a:solidFill>
                <a:srgbClr val="000000">
                  <a:tint val="75000"/>
                </a:srgbClr>
              </a:solidFill>
            </a:endParaRPr>
          </a:p>
        </p:txBody>
      </p:sp>
      <p:sp>
        <p:nvSpPr>
          <p:cNvPr id="7" name="Slide Number Placeholder 6"/>
          <p:cNvSpPr>
            <a:spLocks noGrp="1"/>
          </p:cNvSpPr>
          <p:nvPr>
            <p:ph type="sldNum" sz="quarter" idx="12"/>
          </p:nvPr>
        </p:nvSpPr>
        <p:spPr/>
        <p:txBody>
          <a:bodyPr/>
          <a:lstStyle>
            <a:lvl1pPr>
              <a:defRPr/>
            </a:lvl1pPr>
          </a:lstStyle>
          <a:p>
            <a:pPr>
              <a:defRPr/>
            </a:pPr>
            <a:fld id="{D8370362-BB6E-4287-AE12-A898A9111838}" type="slidenum">
              <a:rPr lang="en-US">
                <a:solidFill>
                  <a:srgbClr val="000000">
                    <a:tint val="75000"/>
                  </a:srgbClr>
                </a:solidFill>
              </a:rPr>
              <a:pPr>
                <a:defRPr/>
              </a:pPr>
              <a:t>‹#›</a:t>
            </a:fld>
            <a:endParaRPr lang="en-US" dirty="0">
              <a:solidFill>
                <a:srgbClr val="000000">
                  <a:tint val="75000"/>
                </a:srgbClr>
              </a:solidFil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US" dirty="0">
              <a:solidFill>
                <a:srgbClr val="000000">
                  <a:tint val="75000"/>
                </a:srgbClr>
              </a:solidFill>
            </a:endParaRPr>
          </a:p>
        </p:txBody>
      </p:sp>
      <p:sp>
        <p:nvSpPr>
          <p:cNvPr id="6" name="Footer Placeholder 5"/>
          <p:cNvSpPr>
            <a:spLocks noGrp="1"/>
          </p:cNvSpPr>
          <p:nvPr>
            <p:ph type="ftr" sz="quarter" idx="11"/>
          </p:nvPr>
        </p:nvSpPr>
        <p:spPr/>
        <p:txBody>
          <a:bodyPr/>
          <a:lstStyle>
            <a:lvl1pPr>
              <a:defRPr/>
            </a:lvl1pPr>
          </a:lstStyle>
          <a:p>
            <a:pPr>
              <a:defRPr/>
            </a:pPr>
            <a:r>
              <a:rPr lang="en-US" dirty="0" smtClean="0">
                <a:solidFill>
                  <a:srgbClr val="000000">
                    <a:tint val="75000"/>
                  </a:srgbClr>
                </a:solidFill>
              </a:rPr>
              <a:t>© 2010 The MITRE Corporation. All rights reserved</a:t>
            </a:r>
            <a:endParaRPr lang="en-US" dirty="0">
              <a:solidFill>
                <a:srgbClr val="000000">
                  <a:tint val="75000"/>
                </a:srgbClr>
              </a:solidFill>
            </a:endParaRPr>
          </a:p>
        </p:txBody>
      </p:sp>
      <p:sp>
        <p:nvSpPr>
          <p:cNvPr id="7" name="Slide Number Placeholder 6"/>
          <p:cNvSpPr>
            <a:spLocks noGrp="1"/>
          </p:cNvSpPr>
          <p:nvPr>
            <p:ph type="sldNum" sz="quarter" idx="12"/>
          </p:nvPr>
        </p:nvSpPr>
        <p:spPr/>
        <p:txBody>
          <a:bodyPr/>
          <a:lstStyle>
            <a:lvl1pPr>
              <a:defRPr/>
            </a:lvl1pPr>
          </a:lstStyle>
          <a:p>
            <a:pPr>
              <a:defRPr/>
            </a:pPr>
            <a:fld id="{323F8DF9-BEBF-4B04-BD62-7B3EBDC86BB1}" type="slidenum">
              <a:rPr lang="en-US">
                <a:solidFill>
                  <a:srgbClr val="000000">
                    <a:tint val="75000"/>
                  </a:srgbClr>
                </a:solidFill>
              </a:rPr>
              <a:pPr>
                <a:defRPr/>
              </a:pPr>
              <a:t>‹#›</a:t>
            </a:fld>
            <a:endParaRPr lang="en-US" dirty="0">
              <a:solidFill>
                <a:srgbClr val="000000">
                  <a:tint val="75000"/>
                </a:srgbClr>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solidFill>
                <a:srgbClr val="000000">
                  <a:tint val="75000"/>
                </a:srgbClr>
              </a:solidFill>
            </a:endParaRPr>
          </a:p>
        </p:txBody>
      </p:sp>
      <p:sp>
        <p:nvSpPr>
          <p:cNvPr id="5" name="Footer Placeholder 4"/>
          <p:cNvSpPr>
            <a:spLocks noGrp="1"/>
          </p:cNvSpPr>
          <p:nvPr>
            <p:ph type="ftr" sz="quarter" idx="11"/>
          </p:nvPr>
        </p:nvSpPr>
        <p:spPr/>
        <p:txBody>
          <a:bodyPr/>
          <a:lstStyle>
            <a:lvl1pPr>
              <a:defRPr/>
            </a:lvl1pPr>
          </a:lstStyle>
          <a:p>
            <a:pPr>
              <a:defRPr/>
            </a:pPr>
            <a:r>
              <a:rPr lang="en-US" dirty="0" smtClean="0">
                <a:solidFill>
                  <a:srgbClr val="000000">
                    <a:tint val="75000"/>
                  </a:srgbClr>
                </a:solidFill>
              </a:rPr>
              <a:t>© 2010 The MITRE Corporation. All rights reserved</a:t>
            </a:r>
            <a:endParaRPr lang="en-US" dirty="0">
              <a:solidFill>
                <a:srgbClr val="000000">
                  <a:tint val="75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016AF813-C8EA-4782-A2A4-24A407A7EAA9}" type="slidenum">
              <a:rPr lang="en-US">
                <a:solidFill>
                  <a:srgbClr val="000000">
                    <a:tint val="75000"/>
                  </a:srgbClr>
                </a:solidFill>
              </a:rPr>
              <a:pPr>
                <a:defRPr/>
              </a:pPr>
              <a:t>‹#›</a:t>
            </a:fld>
            <a:endParaRPr lang="en-US" dirty="0">
              <a:solidFill>
                <a:srgbClr val="000000">
                  <a:tint val="75000"/>
                </a:srgbClr>
              </a:solidFil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600"/>
            <a:ext cx="2057400" cy="5897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600"/>
            <a:ext cx="6019800" cy="5897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solidFill>
                <a:srgbClr val="000000">
                  <a:tint val="75000"/>
                </a:srgbClr>
              </a:solidFill>
            </a:endParaRPr>
          </a:p>
        </p:txBody>
      </p:sp>
      <p:sp>
        <p:nvSpPr>
          <p:cNvPr id="5" name="Footer Placeholder 4"/>
          <p:cNvSpPr>
            <a:spLocks noGrp="1"/>
          </p:cNvSpPr>
          <p:nvPr>
            <p:ph type="ftr" sz="quarter" idx="11"/>
          </p:nvPr>
        </p:nvSpPr>
        <p:spPr/>
        <p:txBody>
          <a:bodyPr/>
          <a:lstStyle>
            <a:lvl1pPr>
              <a:defRPr/>
            </a:lvl1pPr>
          </a:lstStyle>
          <a:p>
            <a:pPr>
              <a:defRPr/>
            </a:pPr>
            <a:r>
              <a:rPr lang="en-US" dirty="0" smtClean="0">
                <a:solidFill>
                  <a:srgbClr val="000000">
                    <a:tint val="75000"/>
                  </a:srgbClr>
                </a:solidFill>
              </a:rPr>
              <a:t>© 2010 The MITRE Corporation. All rights reserved</a:t>
            </a:r>
            <a:endParaRPr lang="en-US" dirty="0">
              <a:solidFill>
                <a:srgbClr val="000000">
                  <a:tint val="75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09327EC4-81F4-4470-9338-E6FF1F53946B}" type="slidenum">
              <a:rPr lang="en-US">
                <a:solidFill>
                  <a:srgbClr val="000000">
                    <a:tint val="75000"/>
                  </a:srgbClr>
                </a:solidFill>
              </a:rPr>
              <a:pPr>
                <a:defRPr/>
              </a:pPr>
              <a:t>‹#›</a:t>
            </a:fld>
            <a:endParaRPr lang="en-US" dirty="0">
              <a:solidFill>
                <a:srgbClr val="000000">
                  <a:tint val="75000"/>
                </a:srgb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99289758-D443-479E-9D9F-9E029EE70234}" type="slidenum">
              <a:rPr lang="en-US"/>
              <a:pPr/>
              <a:t>‹#›</a:t>
            </a:fld>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60400" y="1295400"/>
            <a:ext cx="3771900" cy="48085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84700" y="1295400"/>
            <a:ext cx="3771900" cy="48085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46522B5B-AFA1-4D64-A2DD-B9D4028561F0}" type="slidenum">
              <a:rPr lang="en-US"/>
              <a:pPr/>
              <a:t>‹#›</a:t>
            </a:fld>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F8B55A71-B6C6-45EC-BB8C-7CE47C06A8AE}" type="slidenum">
              <a:rPr lang="en-US"/>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8DA2AF00-7E02-401B-911B-6E3ED270D7FC}" type="slidenum">
              <a:rPr lang="en-US"/>
              <a:pPr/>
              <a:t>‹#›</a:t>
            </a:fld>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ADC5745E-E3B7-4517-9184-7091DF46FB3F}" type="slidenum">
              <a:rPr lang="en-US"/>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BCD4B959-5663-4E2B-A3A9-F762EB246207}" type="slidenum">
              <a:rPr lang="en-US"/>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2.pn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sldNum" sz="quarter" idx="4"/>
          </p:nvPr>
        </p:nvSpPr>
        <p:spPr bwMode="auto">
          <a:xfrm>
            <a:off x="8382000" y="6400800"/>
            <a:ext cx="533400" cy="152400"/>
          </a:xfrm>
          <a:prstGeom prst="rect">
            <a:avLst/>
          </a:prstGeom>
          <a:noFill/>
          <a:ln w="9525">
            <a:noFill/>
            <a:miter lim="800000"/>
            <a:headEnd/>
            <a:tailEnd/>
          </a:ln>
          <a:effectLst/>
        </p:spPr>
        <p:txBody>
          <a:bodyPr vert="horz" wrap="none" lIns="92064" tIns="46033" rIns="92064" bIns="46033" numCol="1" anchor="ctr" anchorCtr="0" compatLnSpc="1">
            <a:prstTxWarp prst="textNoShape">
              <a:avLst/>
            </a:prstTxWarp>
          </a:bodyPr>
          <a:lstStyle>
            <a:lvl1pPr algn="r">
              <a:lnSpc>
                <a:spcPct val="120000"/>
              </a:lnSpc>
              <a:spcAft>
                <a:spcPct val="0"/>
              </a:spcAft>
              <a:buClrTx/>
              <a:defRPr sz="800">
                <a:solidFill>
                  <a:schemeClr val="tx2"/>
                </a:solidFill>
              </a:defRPr>
            </a:lvl1pPr>
          </a:lstStyle>
          <a:p>
            <a:fld id="{003CE74D-35A7-45A3-ADB6-1B9CC1C499BE}" type="slidenum">
              <a:rPr lang="en-US"/>
              <a:pPr/>
              <a:t>‹#›</a:t>
            </a:fld>
            <a:endParaRPr lang="en-US" dirty="0"/>
          </a:p>
        </p:txBody>
      </p:sp>
      <p:sp>
        <p:nvSpPr>
          <p:cNvPr id="4099" name="Rectangle 3"/>
          <p:cNvSpPr>
            <a:spLocks noGrp="1" noChangeArrowheads="1"/>
          </p:cNvSpPr>
          <p:nvPr>
            <p:ph type="title"/>
          </p:nvPr>
        </p:nvSpPr>
        <p:spPr bwMode="auto">
          <a:xfrm>
            <a:off x="685800" y="381000"/>
            <a:ext cx="7162800" cy="533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4100" name="Rectangle 4"/>
          <p:cNvSpPr>
            <a:spLocks noGrp="1" noChangeArrowheads="1"/>
          </p:cNvSpPr>
          <p:nvPr>
            <p:ph type="body" idx="1"/>
          </p:nvPr>
        </p:nvSpPr>
        <p:spPr bwMode="auto">
          <a:xfrm>
            <a:off x="660400" y="1295400"/>
            <a:ext cx="7696200" cy="48085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102" name="Rectangle 6"/>
          <p:cNvSpPr>
            <a:spLocks noChangeArrowheads="1"/>
          </p:cNvSpPr>
          <p:nvPr/>
        </p:nvSpPr>
        <p:spPr bwMode="auto">
          <a:xfrm>
            <a:off x="7740650" y="0"/>
            <a:ext cx="1403350" cy="127000"/>
          </a:xfrm>
          <a:prstGeom prst="rect">
            <a:avLst/>
          </a:prstGeom>
          <a:solidFill>
            <a:srgbClr val="FDAA03"/>
          </a:solidFill>
          <a:ln w="9525">
            <a:noFill/>
            <a:miter lim="800000"/>
            <a:headEnd/>
            <a:tailEnd/>
          </a:ln>
          <a:effectLst/>
        </p:spPr>
        <p:txBody>
          <a:bodyPr wrap="none" anchor="ctr"/>
          <a:lstStyle/>
          <a:p>
            <a:endParaRPr lang="en-US" dirty="0"/>
          </a:p>
        </p:txBody>
      </p:sp>
      <p:sp>
        <p:nvSpPr>
          <p:cNvPr id="4107" name="Rectangle 11"/>
          <p:cNvSpPr>
            <a:spLocks noChangeArrowheads="1"/>
          </p:cNvSpPr>
          <p:nvPr/>
        </p:nvSpPr>
        <p:spPr bwMode="auto">
          <a:xfrm>
            <a:off x="7886700" y="0"/>
            <a:ext cx="1257300" cy="220663"/>
          </a:xfrm>
          <a:prstGeom prst="rect">
            <a:avLst/>
          </a:prstGeom>
          <a:solidFill>
            <a:schemeClr val="tx2"/>
          </a:solidFill>
          <a:ln w="9525">
            <a:noFill/>
            <a:miter lim="800000"/>
            <a:headEnd/>
            <a:tailEnd/>
          </a:ln>
          <a:effectLst/>
        </p:spPr>
        <p:txBody>
          <a:bodyPr wrap="none" anchor="ctr"/>
          <a:lstStyle/>
          <a:p>
            <a:endParaRPr lang="en-US" dirty="0">
              <a:solidFill>
                <a:schemeClr val="tx2"/>
              </a:solidFill>
            </a:endParaRPr>
          </a:p>
        </p:txBody>
      </p:sp>
      <p:sp>
        <p:nvSpPr>
          <p:cNvPr id="4122" name="Line 26"/>
          <p:cNvSpPr>
            <a:spLocks noChangeShapeType="1"/>
          </p:cNvSpPr>
          <p:nvPr/>
        </p:nvSpPr>
        <p:spPr bwMode="auto">
          <a:xfrm>
            <a:off x="152400" y="6400800"/>
            <a:ext cx="8763000" cy="0"/>
          </a:xfrm>
          <a:prstGeom prst="line">
            <a:avLst/>
          </a:prstGeom>
          <a:noFill/>
          <a:ln w="6350">
            <a:solidFill>
              <a:srgbClr val="FF9900"/>
            </a:solidFill>
            <a:round/>
            <a:headEnd/>
            <a:tailEnd/>
          </a:ln>
          <a:effectLst/>
        </p:spPr>
        <p:txBody>
          <a:bodyPr wrap="none" anchor="ctr"/>
          <a:lstStyle/>
          <a:p>
            <a:endParaRPr lang="en-US" dirty="0"/>
          </a:p>
        </p:txBody>
      </p:sp>
      <p:pic>
        <p:nvPicPr>
          <p:cNvPr id="4127" name="Picture 31"/>
          <p:cNvPicPr>
            <a:picLocks noChangeAspect="1" noChangeArrowheads="1"/>
          </p:cNvPicPr>
          <p:nvPr/>
        </p:nvPicPr>
        <p:blipFill>
          <a:blip r:embed="rId14" cstate="print">
            <a:clrChange>
              <a:clrFrom>
                <a:srgbClr val="FFFFFF"/>
              </a:clrFrom>
              <a:clrTo>
                <a:srgbClr val="FFFFFF">
                  <a:alpha val="0"/>
                </a:srgbClr>
              </a:clrTo>
            </a:clrChange>
          </a:blip>
          <a:srcRect/>
          <a:stretch>
            <a:fillRect/>
          </a:stretch>
        </p:blipFill>
        <p:spPr bwMode="auto">
          <a:xfrm>
            <a:off x="185738" y="6489700"/>
            <a:ext cx="804862" cy="252413"/>
          </a:xfrm>
          <a:prstGeom prst="rect">
            <a:avLst/>
          </a:prstGeom>
          <a:noFill/>
        </p:spPr>
      </p:pic>
      <p:sp>
        <p:nvSpPr>
          <p:cNvPr id="4138" name="Text Box 42"/>
          <p:cNvSpPr txBox="1">
            <a:spLocks noChangeArrowheads="1"/>
          </p:cNvSpPr>
          <p:nvPr/>
        </p:nvSpPr>
        <p:spPr bwMode="auto">
          <a:xfrm>
            <a:off x="7069155" y="6553200"/>
            <a:ext cx="1935145" cy="184666"/>
          </a:xfrm>
          <a:prstGeom prst="rect">
            <a:avLst/>
          </a:prstGeom>
          <a:noFill/>
          <a:ln w="9525">
            <a:noFill/>
            <a:miter lim="800000"/>
            <a:headEnd/>
            <a:tailEnd/>
          </a:ln>
          <a:effectLst/>
        </p:spPr>
        <p:txBody>
          <a:bodyPr wrap="none">
            <a:spAutoFit/>
          </a:bodyPr>
          <a:lstStyle/>
          <a:p>
            <a:pPr algn="r">
              <a:lnSpc>
                <a:spcPct val="100000"/>
              </a:lnSpc>
              <a:spcAft>
                <a:spcPct val="0"/>
              </a:spcAft>
              <a:buClrTx/>
            </a:pPr>
            <a:r>
              <a:rPr lang="en-US" altLang="en-US" sz="600" b="0" dirty="0"/>
              <a:t>© </a:t>
            </a:r>
            <a:r>
              <a:rPr lang="en-US" altLang="en-US" sz="600" b="0" dirty="0" smtClean="0"/>
              <a:t>2011 </a:t>
            </a:r>
            <a:r>
              <a:rPr lang="en-US" altLang="en-US" sz="600" b="0" dirty="0"/>
              <a:t>The MITRE Corporation. All rights reserved</a:t>
            </a:r>
            <a:endParaRPr lang="en-US" altLang="en-US" sz="700" b="0" dirty="0"/>
          </a:p>
        </p:txBody>
      </p:sp>
    </p:spTree>
  </p:cSld>
  <p:clrMap bg1="lt1" tx1="dk1" bg2="lt2" tx2="dk2" accent1="accent1" accent2="accent2" accent3="accent3" accent4="accent4" accent5="accent5" accent6="accent6" hlink="hlink" folHlink="folHlink"/>
  <p:sldLayoutIdLst>
    <p:sldLayoutId id="2147483650" r:id="rId1"/>
    <p:sldLayoutId id="2147483661"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hf hdr="0" ftr="0" dt="0"/>
  <p:txStyles>
    <p:titleStyle>
      <a:lvl1pPr algn="l" rtl="0" eaLnBrk="1" fontAlgn="base" hangingPunct="1">
        <a:lnSpc>
          <a:spcPts val="3000"/>
        </a:lnSpc>
        <a:spcBef>
          <a:spcPct val="0"/>
        </a:spcBef>
        <a:spcAft>
          <a:spcPct val="0"/>
        </a:spcAft>
        <a:defRPr sz="2800" b="1">
          <a:solidFill>
            <a:srgbClr val="000099"/>
          </a:solidFill>
          <a:latin typeface="+mj-lt"/>
          <a:ea typeface="+mj-ea"/>
          <a:cs typeface="+mj-cs"/>
        </a:defRPr>
      </a:lvl1pPr>
      <a:lvl2pPr algn="l" rtl="0" eaLnBrk="1" fontAlgn="base" hangingPunct="1">
        <a:lnSpc>
          <a:spcPts val="3000"/>
        </a:lnSpc>
        <a:spcBef>
          <a:spcPct val="0"/>
        </a:spcBef>
        <a:spcAft>
          <a:spcPct val="0"/>
        </a:spcAft>
        <a:defRPr sz="2800" b="1">
          <a:solidFill>
            <a:srgbClr val="000099"/>
          </a:solidFill>
          <a:latin typeface="Arial" charset="0"/>
        </a:defRPr>
      </a:lvl2pPr>
      <a:lvl3pPr algn="l" rtl="0" eaLnBrk="1" fontAlgn="base" hangingPunct="1">
        <a:lnSpc>
          <a:spcPts val="3000"/>
        </a:lnSpc>
        <a:spcBef>
          <a:spcPct val="0"/>
        </a:spcBef>
        <a:spcAft>
          <a:spcPct val="0"/>
        </a:spcAft>
        <a:defRPr sz="2800" b="1">
          <a:solidFill>
            <a:srgbClr val="000099"/>
          </a:solidFill>
          <a:latin typeface="Arial" charset="0"/>
        </a:defRPr>
      </a:lvl3pPr>
      <a:lvl4pPr algn="l" rtl="0" eaLnBrk="1" fontAlgn="base" hangingPunct="1">
        <a:lnSpc>
          <a:spcPts val="3000"/>
        </a:lnSpc>
        <a:spcBef>
          <a:spcPct val="0"/>
        </a:spcBef>
        <a:spcAft>
          <a:spcPct val="0"/>
        </a:spcAft>
        <a:defRPr sz="2800" b="1">
          <a:solidFill>
            <a:srgbClr val="000099"/>
          </a:solidFill>
          <a:latin typeface="Arial" charset="0"/>
        </a:defRPr>
      </a:lvl4pPr>
      <a:lvl5pPr algn="l" rtl="0" eaLnBrk="1" fontAlgn="base" hangingPunct="1">
        <a:lnSpc>
          <a:spcPts val="3000"/>
        </a:lnSpc>
        <a:spcBef>
          <a:spcPct val="0"/>
        </a:spcBef>
        <a:spcAft>
          <a:spcPct val="0"/>
        </a:spcAft>
        <a:defRPr sz="2800" b="1">
          <a:solidFill>
            <a:srgbClr val="000099"/>
          </a:solidFill>
          <a:latin typeface="Arial" charset="0"/>
        </a:defRPr>
      </a:lvl5pPr>
      <a:lvl6pPr marL="457200" algn="l" rtl="0" eaLnBrk="1" fontAlgn="base" hangingPunct="1">
        <a:lnSpc>
          <a:spcPts val="3000"/>
        </a:lnSpc>
        <a:spcBef>
          <a:spcPct val="0"/>
        </a:spcBef>
        <a:spcAft>
          <a:spcPct val="0"/>
        </a:spcAft>
        <a:defRPr sz="2800" b="1">
          <a:solidFill>
            <a:srgbClr val="000099"/>
          </a:solidFill>
          <a:latin typeface="Arial" charset="0"/>
        </a:defRPr>
      </a:lvl6pPr>
      <a:lvl7pPr marL="914400" algn="l" rtl="0" eaLnBrk="1" fontAlgn="base" hangingPunct="1">
        <a:lnSpc>
          <a:spcPts val="3000"/>
        </a:lnSpc>
        <a:spcBef>
          <a:spcPct val="0"/>
        </a:spcBef>
        <a:spcAft>
          <a:spcPct val="0"/>
        </a:spcAft>
        <a:defRPr sz="2800" b="1">
          <a:solidFill>
            <a:srgbClr val="000099"/>
          </a:solidFill>
          <a:latin typeface="Arial" charset="0"/>
        </a:defRPr>
      </a:lvl7pPr>
      <a:lvl8pPr marL="1371600" algn="l" rtl="0" eaLnBrk="1" fontAlgn="base" hangingPunct="1">
        <a:lnSpc>
          <a:spcPts val="3000"/>
        </a:lnSpc>
        <a:spcBef>
          <a:spcPct val="0"/>
        </a:spcBef>
        <a:spcAft>
          <a:spcPct val="0"/>
        </a:spcAft>
        <a:defRPr sz="2800" b="1">
          <a:solidFill>
            <a:srgbClr val="000099"/>
          </a:solidFill>
          <a:latin typeface="Arial" charset="0"/>
        </a:defRPr>
      </a:lvl8pPr>
      <a:lvl9pPr marL="1828800" algn="l" rtl="0" eaLnBrk="1" fontAlgn="base" hangingPunct="1">
        <a:lnSpc>
          <a:spcPts val="3000"/>
        </a:lnSpc>
        <a:spcBef>
          <a:spcPct val="0"/>
        </a:spcBef>
        <a:spcAft>
          <a:spcPct val="0"/>
        </a:spcAft>
        <a:defRPr sz="2800" b="1">
          <a:solidFill>
            <a:srgbClr val="000099"/>
          </a:solidFill>
          <a:latin typeface="Arial" charset="0"/>
        </a:defRPr>
      </a:lvl9pPr>
    </p:titleStyle>
    <p:bodyStyle>
      <a:lvl1pPr marL="227013" indent="-227013" algn="l" rtl="0" eaLnBrk="1" fontAlgn="base" hangingPunct="1">
        <a:lnSpc>
          <a:spcPts val="2000"/>
        </a:lnSpc>
        <a:spcBef>
          <a:spcPct val="0"/>
        </a:spcBef>
        <a:spcAft>
          <a:spcPts val="800"/>
        </a:spcAft>
        <a:buClr>
          <a:srgbClr val="FDAA03"/>
        </a:buClr>
        <a:buSzPct val="75000"/>
        <a:buFont typeface="Monotype Sorts" pitchFamily="2" charset="2"/>
        <a:buChar char="n"/>
        <a:defRPr sz="2000" b="1">
          <a:solidFill>
            <a:schemeClr val="tx1"/>
          </a:solidFill>
          <a:latin typeface="+mn-lt"/>
          <a:ea typeface="+mn-ea"/>
          <a:cs typeface="+mn-cs"/>
        </a:defRPr>
      </a:lvl1pPr>
      <a:lvl2pPr marL="568325" indent="-227013" algn="l" rtl="0" eaLnBrk="1" fontAlgn="base" hangingPunct="1">
        <a:lnSpc>
          <a:spcPts val="1800"/>
        </a:lnSpc>
        <a:spcBef>
          <a:spcPct val="0"/>
        </a:spcBef>
        <a:spcAft>
          <a:spcPts val="800"/>
        </a:spcAft>
        <a:buClr>
          <a:srgbClr val="FDAA03"/>
        </a:buClr>
        <a:buChar char="–"/>
        <a:defRPr b="1">
          <a:solidFill>
            <a:schemeClr val="tx1"/>
          </a:solidFill>
          <a:latin typeface="+mn-lt"/>
        </a:defRPr>
      </a:lvl2pPr>
      <a:lvl3pPr marL="909638" indent="-168275" algn="l" rtl="0" eaLnBrk="1" fontAlgn="base" hangingPunct="1">
        <a:lnSpc>
          <a:spcPts val="1600"/>
        </a:lnSpc>
        <a:spcBef>
          <a:spcPct val="0"/>
        </a:spcBef>
        <a:spcAft>
          <a:spcPts val="800"/>
        </a:spcAft>
        <a:buClr>
          <a:srgbClr val="FDAA03"/>
        </a:buClr>
        <a:buSzPct val="60000"/>
        <a:buFont typeface="Monotype Sorts" pitchFamily="2" charset="2"/>
        <a:buChar char="n"/>
        <a:defRPr sz="1600" b="1">
          <a:solidFill>
            <a:schemeClr val="tx1"/>
          </a:solidFill>
          <a:latin typeface="+mn-lt"/>
        </a:defRPr>
      </a:lvl3pPr>
      <a:lvl4pPr marL="1143000" indent="-114300" algn="l" rtl="0" eaLnBrk="1" fontAlgn="base" hangingPunct="1">
        <a:lnSpc>
          <a:spcPts val="1400"/>
        </a:lnSpc>
        <a:spcBef>
          <a:spcPct val="0"/>
        </a:spcBef>
        <a:spcAft>
          <a:spcPts val="800"/>
        </a:spcAft>
        <a:buClr>
          <a:srgbClr val="FDAA03"/>
        </a:buClr>
        <a:buChar char="­"/>
        <a:defRPr sz="1400" b="1">
          <a:solidFill>
            <a:schemeClr val="tx1"/>
          </a:solidFill>
          <a:latin typeface="+mn-lt"/>
        </a:defRPr>
      </a:lvl4pPr>
      <a:lvl5pPr marL="1371600" indent="-114300" algn="l" rtl="0" eaLnBrk="1" fontAlgn="base" hangingPunct="1">
        <a:lnSpc>
          <a:spcPts val="1200"/>
        </a:lnSpc>
        <a:spcBef>
          <a:spcPct val="0"/>
        </a:spcBef>
        <a:spcAft>
          <a:spcPts val="800"/>
        </a:spcAft>
        <a:buClr>
          <a:srgbClr val="FDAA03"/>
        </a:buClr>
        <a:buSzPct val="50000"/>
        <a:buFont typeface="Monotype Sorts" pitchFamily="2" charset="2"/>
        <a:buChar char="n"/>
        <a:defRPr sz="1200" b="1">
          <a:solidFill>
            <a:schemeClr val="tx1"/>
          </a:solidFill>
          <a:latin typeface="+mn-lt"/>
        </a:defRPr>
      </a:lvl5pPr>
      <a:lvl6pPr marL="1828800" indent="-114300" algn="l" rtl="0" eaLnBrk="1" fontAlgn="base" hangingPunct="1">
        <a:lnSpc>
          <a:spcPts val="1200"/>
        </a:lnSpc>
        <a:spcBef>
          <a:spcPct val="0"/>
        </a:spcBef>
        <a:spcAft>
          <a:spcPts val="800"/>
        </a:spcAft>
        <a:buClr>
          <a:srgbClr val="FDAA03"/>
        </a:buClr>
        <a:buSzPct val="50000"/>
        <a:buFont typeface="Monotype Sorts" pitchFamily="2" charset="2"/>
        <a:buChar char="n"/>
        <a:defRPr sz="1200" b="1">
          <a:solidFill>
            <a:schemeClr val="tx1"/>
          </a:solidFill>
          <a:latin typeface="+mn-lt"/>
        </a:defRPr>
      </a:lvl6pPr>
      <a:lvl7pPr marL="2286000" indent="-114300" algn="l" rtl="0" eaLnBrk="1" fontAlgn="base" hangingPunct="1">
        <a:lnSpc>
          <a:spcPts val="1200"/>
        </a:lnSpc>
        <a:spcBef>
          <a:spcPct val="0"/>
        </a:spcBef>
        <a:spcAft>
          <a:spcPts val="800"/>
        </a:spcAft>
        <a:buClr>
          <a:srgbClr val="FDAA03"/>
        </a:buClr>
        <a:buSzPct val="50000"/>
        <a:buFont typeface="Monotype Sorts" pitchFamily="2" charset="2"/>
        <a:buChar char="n"/>
        <a:defRPr sz="1200" b="1">
          <a:solidFill>
            <a:schemeClr val="tx1"/>
          </a:solidFill>
          <a:latin typeface="+mn-lt"/>
        </a:defRPr>
      </a:lvl7pPr>
      <a:lvl8pPr marL="2743200" indent="-114300" algn="l" rtl="0" eaLnBrk="1" fontAlgn="base" hangingPunct="1">
        <a:lnSpc>
          <a:spcPts val="1200"/>
        </a:lnSpc>
        <a:spcBef>
          <a:spcPct val="0"/>
        </a:spcBef>
        <a:spcAft>
          <a:spcPts val="800"/>
        </a:spcAft>
        <a:buClr>
          <a:srgbClr val="FDAA03"/>
        </a:buClr>
        <a:buSzPct val="50000"/>
        <a:buFont typeface="Monotype Sorts" pitchFamily="2" charset="2"/>
        <a:buChar char="n"/>
        <a:defRPr sz="1200" b="1">
          <a:solidFill>
            <a:schemeClr val="tx1"/>
          </a:solidFill>
          <a:latin typeface="+mn-lt"/>
        </a:defRPr>
      </a:lvl8pPr>
      <a:lvl9pPr marL="3200400" indent="-114300" algn="l" rtl="0" eaLnBrk="1" fontAlgn="base" hangingPunct="1">
        <a:lnSpc>
          <a:spcPts val="1200"/>
        </a:lnSpc>
        <a:spcBef>
          <a:spcPct val="0"/>
        </a:spcBef>
        <a:spcAft>
          <a:spcPts val="800"/>
        </a:spcAft>
        <a:buClr>
          <a:srgbClr val="FDAA03"/>
        </a:buClr>
        <a:buSzPct val="50000"/>
        <a:buFont typeface="Monotype Sorts" pitchFamily="2" charset="2"/>
        <a:buChar char="n"/>
        <a:defRPr sz="12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2A994F-1F16-4A8B-8CA5-399AE4DFDFA1}" type="datetimeFigureOut">
              <a:rPr lang="en-US" smtClean="0"/>
              <a:pPr/>
              <a:t>6/14/2011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1B1362-FE36-4753-8F53-D5A96462D577}"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 name="Rectangle 7"/>
          <p:cNvSpPr/>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lnSpc>
                <a:spcPct val="100000"/>
              </a:lnSpc>
              <a:spcAft>
                <a:spcPct val="0"/>
              </a:spcAft>
              <a:buClrTx/>
              <a:defRPr/>
            </a:pPr>
            <a:endParaRPr lang="en-US" b="0" dirty="0">
              <a:solidFill>
                <a:srgbClr val="FFFFFF"/>
              </a:solidFill>
            </a:endParaRPr>
          </a:p>
        </p:txBody>
      </p:sp>
      <p:pic>
        <p:nvPicPr>
          <p:cNvPr id="9219" name="Picture 8" descr="PPP_SGLOB_TLE_Western_Hemishpere.png"/>
          <p:cNvPicPr>
            <a:picLocks noChangeAspect="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2" name="Title Placeholder 1"/>
          <p:cNvSpPr>
            <a:spLocks noGrp="1"/>
          </p:cNvSpPr>
          <p:nvPr>
            <p:ph type="title"/>
          </p:nvPr>
        </p:nvSpPr>
        <p:spPr>
          <a:xfrm>
            <a:off x="457200" y="2286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9221" name="Text Placeholder 2"/>
          <p:cNvSpPr>
            <a:spLocks noGrp="1"/>
          </p:cNvSpPr>
          <p:nvPr>
            <p:ph type="body" idx="1"/>
          </p:nvPr>
        </p:nvSpPr>
        <p:spPr bwMode="auto">
          <a:xfrm>
            <a:off x="457200" y="1676400"/>
            <a:ext cx="8229600" cy="44497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2"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fontAlgn="auto">
              <a:spcBef>
                <a:spcPts val="0"/>
              </a:spcBef>
              <a:spcAft>
                <a:spcPts val="0"/>
              </a:spcAft>
              <a:defRPr sz="1200">
                <a:solidFill>
                  <a:schemeClr val="tx1">
                    <a:tint val="75000"/>
                  </a:schemeClr>
                </a:solidFill>
                <a:latin typeface="+mn-lt"/>
              </a:defRPr>
            </a:lvl1pPr>
          </a:lstStyle>
          <a:p>
            <a:pPr algn="l" eaLnBrk="1" hangingPunct="1">
              <a:lnSpc>
                <a:spcPct val="100000"/>
              </a:lnSpc>
              <a:buClrTx/>
              <a:defRPr/>
            </a:pPr>
            <a:endParaRPr lang="en-US" b="0" dirty="0">
              <a:solidFill>
                <a:srgbClr val="000000">
                  <a:tint val="75000"/>
                </a:srgbClr>
              </a:solidFill>
            </a:endParaRPr>
          </a:p>
        </p:txBody>
      </p:sp>
      <p:sp>
        <p:nvSpPr>
          <p:cNvPr id="13" name="Footer Placeholder 4"/>
          <p:cNvSpPr>
            <a:spLocks noGrp="1"/>
          </p:cNvSpPr>
          <p:nvPr>
            <p:ph type="ftr" sz="quarter" idx="3"/>
          </p:nvPr>
        </p:nvSpPr>
        <p:spPr>
          <a:xfrm>
            <a:off x="2895600" y="6356350"/>
            <a:ext cx="3352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eaLnBrk="1" hangingPunct="1">
              <a:lnSpc>
                <a:spcPct val="100000"/>
              </a:lnSpc>
              <a:buClrTx/>
              <a:defRPr/>
            </a:pPr>
            <a:r>
              <a:rPr lang="en-US" altLang="en-US" b="0" dirty="0" smtClean="0">
                <a:solidFill>
                  <a:srgbClr val="000000">
                    <a:tint val="75000"/>
                  </a:srgbClr>
                </a:solidFill>
              </a:rPr>
              <a:t>© 2010 The MITRE Corporation. All rights reserved</a:t>
            </a:r>
            <a:endParaRPr lang="en-US" b="0" dirty="0">
              <a:solidFill>
                <a:srgbClr val="000000">
                  <a:tint val="75000"/>
                </a:srgbClr>
              </a:solidFill>
            </a:endParaRPr>
          </a:p>
        </p:txBody>
      </p:sp>
      <p:sp>
        <p:nvSpPr>
          <p:cNvPr id="14"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eaLnBrk="1" hangingPunct="1">
              <a:lnSpc>
                <a:spcPct val="100000"/>
              </a:lnSpc>
              <a:buClrTx/>
              <a:defRPr/>
            </a:pPr>
            <a:fld id="{8947FBEB-FAFF-4867-9A37-67BE1C7B9595}" type="slidenum">
              <a:rPr lang="en-US" b="0">
                <a:solidFill>
                  <a:srgbClr val="000000">
                    <a:tint val="75000"/>
                  </a:srgbClr>
                </a:solidFill>
              </a:rPr>
              <a:pPr eaLnBrk="1" hangingPunct="1">
                <a:lnSpc>
                  <a:spcPct val="100000"/>
                </a:lnSpc>
                <a:buClrTx/>
                <a:defRPr/>
              </a:pPr>
              <a:t>‹#›</a:t>
            </a:fld>
            <a:endParaRPr lang="en-US" b="0" dirty="0">
              <a:solidFill>
                <a:srgbClr val="000000">
                  <a:tint val="75000"/>
                </a:srgbClr>
              </a:solidFill>
            </a:endParaRPr>
          </a:p>
        </p:txBody>
      </p:sp>
      <p:pic>
        <p:nvPicPr>
          <p:cNvPr id="9" name="Picture 28"/>
          <p:cNvPicPr>
            <a:picLocks noChangeAspect="1" noChangeArrowheads="1"/>
          </p:cNvPicPr>
          <p:nvPr/>
        </p:nvPicPr>
        <p:blipFill>
          <a:blip r:embed="rId14" cstate="print">
            <a:clrChange>
              <a:clrFrom>
                <a:srgbClr val="FFFFFF"/>
              </a:clrFrom>
              <a:clrTo>
                <a:srgbClr val="FFFFFF">
                  <a:alpha val="0"/>
                </a:srgbClr>
              </a:clrTo>
            </a:clrChange>
          </a:blip>
          <a:srcRect/>
          <a:stretch>
            <a:fillRect/>
          </a:stretch>
        </p:blipFill>
        <p:spPr bwMode="auto">
          <a:xfrm>
            <a:off x="185738" y="6483350"/>
            <a:ext cx="804862" cy="252413"/>
          </a:xfrm>
          <a:prstGeom prst="rect">
            <a:avLst/>
          </a:prstGeom>
          <a:noFill/>
        </p:spPr>
      </p:pic>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hf hdr="0" dt="0"/>
  <p:txStyles>
    <p:titleStyle>
      <a:lvl1pPr algn="ctr" rtl="0" fontAlgn="base">
        <a:spcBef>
          <a:spcPct val="0"/>
        </a:spcBef>
        <a:spcAft>
          <a:spcPct val="0"/>
        </a:spcAft>
        <a:defRPr sz="4400" b="1">
          <a:solidFill>
            <a:schemeClr val="bg1"/>
          </a:solidFill>
          <a:latin typeface="+mj-lt"/>
          <a:ea typeface="+mj-ea"/>
          <a:cs typeface="+mj-cs"/>
        </a:defRPr>
      </a:lvl1pPr>
      <a:lvl2pPr algn="ctr" rtl="0" fontAlgn="base">
        <a:spcBef>
          <a:spcPct val="0"/>
        </a:spcBef>
        <a:spcAft>
          <a:spcPct val="0"/>
        </a:spcAft>
        <a:defRPr sz="4400" b="1">
          <a:solidFill>
            <a:schemeClr val="bg1"/>
          </a:solidFill>
          <a:latin typeface="Calibri" pitchFamily="34" charset="0"/>
        </a:defRPr>
      </a:lvl2pPr>
      <a:lvl3pPr algn="ctr" rtl="0" fontAlgn="base">
        <a:spcBef>
          <a:spcPct val="0"/>
        </a:spcBef>
        <a:spcAft>
          <a:spcPct val="0"/>
        </a:spcAft>
        <a:defRPr sz="4400" b="1">
          <a:solidFill>
            <a:schemeClr val="bg1"/>
          </a:solidFill>
          <a:latin typeface="Calibri" pitchFamily="34" charset="0"/>
        </a:defRPr>
      </a:lvl3pPr>
      <a:lvl4pPr algn="ctr" rtl="0" fontAlgn="base">
        <a:spcBef>
          <a:spcPct val="0"/>
        </a:spcBef>
        <a:spcAft>
          <a:spcPct val="0"/>
        </a:spcAft>
        <a:defRPr sz="4400" b="1">
          <a:solidFill>
            <a:schemeClr val="bg1"/>
          </a:solidFill>
          <a:latin typeface="Calibri" pitchFamily="34" charset="0"/>
        </a:defRPr>
      </a:lvl4pPr>
      <a:lvl5pPr algn="ctr" rtl="0" fontAlgn="base">
        <a:spcBef>
          <a:spcPct val="0"/>
        </a:spcBef>
        <a:spcAft>
          <a:spcPct val="0"/>
        </a:spcAft>
        <a:defRPr sz="4400" b="1">
          <a:solidFill>
            <a:schemeClr val="bg1"/>
          </a:solidFill>
          <a:latin typeface="Calibri" pitchFamily="34" charset="0"/>
        </a:defRPr>
      </a:lvl5pPr>
      <a:lvl6pPr marL="457200" algn="ctr" rtl="0" fontAlgn="base">
        <a:spcBef>
          <a:spcPct val="0"/>
        </a:spcBef>
        <a:spcAft>
          <a:spcPct val="0"/>
        </a:spcAft>
        <a:defRPr sz="4400" b="1">
          <a:solidFill>
            <a:schemeClr val="bg1"/>
          </a:solidFill>
          <a:latin typeface="Calibri" pitchFamily="34" charset="0"/>
        </a:defRPr>
      </a:lvl6pPr>
      <a:lvl7pPr marL="914400" algn="ctr" rtl="0" fontAlgn="base">
        <a:spcBef>
          <a:spcPct val="0"/>
        </a:spcBef>
        <a:spcAft>
          <a:spcPct val="0"/>
        </a:spcAft>
        <a:defRPr sz="4400" b="1">
          <a:solidFill>
            <a:schemeClr val="bg1"/>
          </a:solidFill>
          <a:latin typeface="Calibri" pitchFamily="34" charset="0"/>
        </a:defRPr>
      </a:lvl7pPr>
      <a:lvl8pPr marL="1371600" algn="ctr" rtl="0" fontAlgn="base">
        <a:spcBef>
          <a:spcPct val="0"/>
        </a:spcBef>
        <a:spcAft>
          <a:spcPct val="0"/>
        </a:spcAft>
        <a:defRPr sz="4400" b="1">
          <a:solidFill>
            <a:schemeClr val="bg1"/>
          </a:solidFill>
          <a:latin typeface="Calibri" pitchFamily="34" charset="0"/>
        </a:defRPr>
      </a:lvl8pPr>
      <a:lvl9pPr marL="1828800" algn="ctr" rtl="0" fontAlgn="base">
        <a:spcBef>
          <a:spcPct val="0"/>
        </a:spcBef>
        <a:spcAft>
          <a:spcPct val="0"/>
        </a:spcAft>
        <a:defRPr sz="4400" b="1">
          <a:solidFill>
            <a:schemeClr val="bg1"/>
          </a:solidFill>
          <a:latin typeface="Calibri" pitchFamily="34" charset="0"/>
        </a:defRPr>
      </a:lvl9pPr>
    </p:titleStyle>
    <p:bodyStyle>
      <a:lvl1pPr marL="342900" indent="-342900" algn="l" rtl="0" fontAlgn="base">
        <a:spcBef>
          <a:spcPct val="20000"/>
        </a:spcBef>
        <a:spcAft>
          <a:spcPct val="0"/>
        </a:spcAft>
        <a:buFont typeface="Arial" charset="0"/>
        <a:buChar char="•"/>
        <a:defRPr sz="3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a:solidFill>
            <a:schemeClr val="tx1"/>
          </a:solidFill>
          <a:latin typeface="+mn-lt"/>
        </a:defRPr>
      </a:lvl2pPr>
      <a:lvl3pPr marL="1143000" indent="-228600" algn="l" rtl="0" fontAlgn="base">
        <a:spcBef>
          <a:spcPct val="20000"/>
        </a:spcBef>
        <a:spcAft>
          <a:spcPct val="0"/>
        </a:spcAft>
        <a:buFont typeface="Arial" charset="0"/>
        <a:buChar char="•"/>
        <a:defRPr sz="2400">
          <a:solidFill>
            <a:schemeClr val="tx1"/>
          </a:solidFill>
          <a:latin typeface="+mn-lt"/>
        </a:defRPr>
      </a:lvl3pPr>
      <a:lvl4pPr marL="1600200" indent="-228600" algn="l" rtl="0" fontAlgn="base">
        <a:spcBef>
          <a:spcPct val="20000"/>
        </a:spcBef>
        <a:spcAft>
          <a:spcPct val="0"/>
        </a:spcAft>
        <a:buFont typeface="Arial" charset="0"/>
        <a:buChar char="–"/>
        <a:defRPr sz="2000">
          <a:solidFill>
            <a:schemeClr val="tx1"/>
          </a:solidFill>
          <a:latin typeface="+mn-lt"/>
        </a:defRPr>
      </a:lvl4pPr>
      <a:lvl5pPr marL="2057400" indent="-228600" algn="l" rtl="0" fontAlgn="base">
        <a:spcBef>
          <a:spcPct val="20000"/>
        </a:spcBef>
        <a:spcAft>
          <a:spcPct val="0"/>
        </a:spcAft>
        <a:buFont typeface="Arial" charset="0"/>
        <a:buChar char="»"/>
        <a:defRPr sz="2000">
          <a:solidFill>
            <a:schemeClr val="tx1"/>
          </a:solidFill>
          <a:latin typeface="+mn-lt"/>
        </a:defRPr>
      </a:lvl5pPr>
      <a:lvl6pPr marL="2514600" indent="-228600" algn="l" rtl="0" fontAlgn="base">
        <a:spcBef>
          <a:spcPct val="20000"/>
        </a:spcBef>
        <a:spcAft>
          <a:spcPct val="0"/>
        </a:spcAft>
        <a:buFont typeface="Arial" charset="0"/>
        <a:buChar char="»"/>
        <a:defRPr sz="2000">
          <a:solidFill>
            <a:schemeClr val="tx1"/>
          </a:solidFill>
          <a:latin typeface="+mn-lt"/>
        </a:defRPr>
      </a:lvl6pPr>
      <a:lvl7pPr marL="2971800" indent="-228600" algn="l" rtl="0" fontAlgn="base">
        <a:spcBef>
          <a:spcPct val="20000"/>
        </a:spcBef>
        <a:spcAft>
          <a:spcPct val="0"/>
        </a:spcAft>
        <a:buFont typeface="Arial" charset="0"/>
        <a:buChar char="»"/>
        <a:defRPr sz="2000">
          <a:solidFill>
            <a:schemeClr val="tx1"/>
          </a:solidFill>
          <a:latin typeface="+mn-lt"/>
        </a:defRPr>
      </a:lvl7pPr>
      <a:lvl8pPr marL="3429000" indent="-228600" algn="l" rtl="0" fontAlgn="base">
        <a:spcBef>
          <a:spcPct val="20000"/>
        </a:spcBef>
        <a:spcAft>
          <a:spcPct val="0"/>
        </a:spcAft>
        <a:buFont typeface="Arial" charset="0"/>
        <a:buChar char="»"/>
        <a:defRPr sz="2000">
          <a:solidFill>
            <a:schemeClr val="tx1"/>
          </a:solidFill>
          <a:latin typeface="+mn-lt"/>
        </a:defRPr>
      </a:lvl8pPr>
      <a:lvl9pPr marL="3886200" indent="-228600" algn="l" rtl="0" fontAlgn="base">
        <a:spcBef>
          <a:spcPct val="20000"/>
        </a:spcBef>
        <a:spcAft>
          <a:spcPct val="0"/>
        </a:spcAft>
        <a:buFont typeface="Arial" charset="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hyperlink" Target="http://scap.nist.gov/schema/ocil/2.0/ocil-2.0.xsd" TargetMode="External"/><Relationship Id="rId7" Type="http://schemas.openxmlformats.org/officeDocument/2006/relationships/hyperlink" Target="mailto:ocil-comments@nist.gov" TargetMode="External"/><Relationship Id="rId2" Type="http://schemas.openxmlformats.org/officeDocument/2006/relationships/hyperlink" Target="http://csrc.nist.gov/publications/PubsNISTIRs.html#NIST-IR-7692" TargetMode="External"/><Relationship Id="rId1" Type="http://schemas.openxmlformats.org/officeDocument/2006/relationships/slideLayout" Target="../slideLayouts/slideLayout3.xml"/><Relationship Id="rId6" Type="http://schemas.openxmlformats.org/officeDocument/2006/relationships/hyperlink" Target="mailto:emerging-specs@nist.gov" TargetMode="External"/><Relationship Id="rId5" Type="http://schemas.openxmlformats.org/officeDocument/2006/relationships/hyperlink" Target="http://scap.nist.gov/specifications/ocil/" TargetMode="External"/><Relationship Id="rId4" Type="http://schemas.openxmlformats.org/officeDocument/2006/relationships/hyperlink" Target="http://sourceforge.net/projects/interactive/"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133600" y="2286000"/>
            <a:ext cx="6477000" cy="1143000"/>
          </a:xfrm>
        </p:spPr>
        <p:txBody>
          <a:bodyPr/>
          <a:lstStyle/>
          <a:p>
            <a:r>
              <a:rPr lang="en-US" dirty="0" smtClean="0"/>
              <a:t>OCIL In The Enterprise</a:t>
            </a:r>
            <a:endParaRPr lang="en-US" dirty="0"/>
          </a:p>
        </p:txBody>
      </p:sp>
      <p:sp>
        <p:nvSpPr>
          <p:cNvPr id="2051" name="Rectangle 3"/>
          <p:cNvSpPr>
            <a:spLocks noGrp="1" noChangeArrowheads="1"/>
          </p:cNvSpPr>
          <p:nvPr>
            <p:ph type="subTitle" idx="1"/>
          </p:nvPr>
        </p:nvSpPr>
        <p:spPr>
          <a:xfrm>
            <a:off x="2285999" y="3886200"/>
            <a:ext cx="5434149" cy="1066800"/>
          </a:xfrm>
        </p:spPr>
        <p:txBody>
          <a:bodyPr/>
          <a:lstStyle/>
          <a:p>
            <a:r>
              <a:rPr lang="en-US" b="1" dirty="0" smtClean="0"/>
              <a:t>Security Automation Developer Days</a:t>
            </a:r>
          </a:p>
          <a:p>
            <a:r>
              <a:rPr lang="en-US" b="1" dirty="0" smtClean="0"/>
              <a:t>June 14, 2011</a:t>
            </a:r>
          </a:p>
          <a:p>
            <a:r>
              <a:rPr lang="en-US" b="1" dirty="0" smtClean="0"/>
              <a:t>Gerry McGuire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Questions need to be targeted (and results applied) not at specific assets, but at populations of assets at the policy level</a:t>
            </a:r>
          </a:p>
          <a:p>
            <a:endParaRPr lang="en-US" dirty="0" smtClean="0"/>
          </a:p>
          <a:p>
            <a:r>
              <a:rPr lang="en-US" dirty="0" smtClean="0"/>
              <a:t>Applies to both questions and results</a:t>
            </a:r>
          </a:p>
          <a:p>
            <a:pPr lvl="1"/>
            <a:r>
              <a:rPr lang="en-US" dirty="0" smtClean="0"/>
              <a:t>Question</a:t>
            </a:r>
            <a:r>
              <a:rPr lang="en-US" i="1" dirty="0" smtClean="0"/>
              <a:t>: </a:t>
            </a:r>
            <a:r>
              <a:rPr lang="en-US" dirty="0" smtClean="0"/>
              <a:t>Who answers?</a:t>
            </a:r>
            <a:r>
              <a:rPr lang="en-US" i="1" dirty="0" smtClean="0"/>
              <a:t> </a:t>
            </a:r>
            <a:br>
              <a:rPr lang="en-US" i="1" dirty="0" smtClean="0"/>
            </a:br>
            <a:r>
              <a:rPr lang="en-US" i="1" dirty="0" smtClean="0"/>
              <a:t>( e.g., webmaster to answer about all web servers )</a:t>
            </a:r>
          </a:p>
          <a:p>
            <a:pPr lvl="1"/>
            <a:r>
              <a:rPr lang="en-US" dirty="0" smtClean="0"/>
              <a:t>Results: What does answer map to? </a:t>
            </a:r>
            <a:br>
              <a:rPr lang="en-US" dirty="0" smtClean="0"/>
            </a:br>
            <a:r>
              <a:rPr lang="en-US" dirty="0" smtClean="0"/>
              <a:t>( e.g., </a:t>
            </a:r>
            <a:r>
              <a:rPr lang="en-US" i="1" dirty="0" smtClean="0"/>
              <a:t>applies to these specific web servers )</a:t>
            </a:r>
          </a:p>
          <a:p>
            <a:endParaRPr lang="en-US" dirty="0" smtClean="0"/>
          </a:p>
          <a:p>
            <a:r>
              <a:rPr lang="en-US" dirty="0" smtClean="0"/>
              <a:t>Where and how is this represented? </a:t>
            </a:r>
          </a:p>
          <a:p>
            <a:pPr lvl="1"/>
            <a:r>
              <a:rPr lang="en-US" dirty="0" smtClean="0"/>
              <a:t>Internal to OCIL or external (XCCDF? Others?)</a:t>
            </a:r>
          </a:p>
          <a:p>
            <a:pPr lvl="1"/>
            <a:r>
              <a:rPr lang="en-US" dirty="0" smtClean="0"/>
              <a:t>Asset ID? Asset population?</a:t>
            </a:r>
            <a:br>
              <a:rPr lang="en-US" dirty="0" smtClean="0"/>
            </a:br>
            <a:endParaRPr lang="en-US" dirty="0"/>
          </a:p>
          <a:p>
            <a:r>
              <a:rPr lang="en-US" dirty="0" smtClean="0"/>
              <a:t>What level of abstraction does response apply toward?</a:t>
            </a:r>
          </a:p>
          <a:p>
            <a:pPr lvl="1"/>
            <a:r>
              <a:rPr lang="en-US" dirty="0" smtClean="0"/>
              <a:t>Answers for populations with specific exceptions</a:t>
            </a:r>
          </a:p>
          <a:p>
            <a:endParaRPr lang="en-US" dirty="0"/>
          </a:p>
        </p:txBody>
      </p:sp>
      <p:sp>
        <p:nvSpPr>
          <p:cNvPr id="3" name="Title 2"/>
          <p:cNvSpPr>
            <a:spLocks noGrp="1"/>
          </p:cNvSpPr>
          <p:nvPr>
            <p:ph type="title"/>
          </p:nvPr>
        </p:nvSpPr>
        <p:spPr>
          <a:xfrm>
            <a:off x="685799" y="381000"/>
            <a:ext cx="7452361" cy="533400"/>
          </a:xfrm>
        </p:spPr>
        <p:txBody>
          <a:bodyPr/>
          <a:lstStyle/>
          <a:p>
            <a:r>
              <a:rPr lang="en-US" dirty="0" smtClean="0"/>
              <a:t>Targeting Questions At Classes of Assets</a:t>
            </a:r>
            <a:endParaRPr lang="en-US" dirty="0"/>
          </a:p>
        </p:txBody>
      </p:sp>
      <p:sp>
        <p:nvSpPr>
          <p:cNvPr id="4" name="Slide Number Placeholder 3"/>
          <p:cNvSpPr>
            <a:spLocks noGrp="1"/>
          </p:cNvSpPr>
          <p:nvPr>
            <p:ph type="sldNum" sz="quarter" idx="10"/>
          </p:nvPr>
        </p:nvSpPr>
        <p:spPr/>
        <p:txBody>
          <a:bodyPr/>
          <a:lstStyle/>
          <a:p>
            <a:fld id="{295008BC-DA31-4D19-837B-EFA4386B05F5}" type="slidenum">
              <a:rPr lang="en-US" smtClean="0">
                <a:solidFill>
                  <a:srgbClr val="003399"/>
                </a:solidFill>
              </a:rPr>
              <a:pPr/>
              <a:t>10</a:t>
            </a:fld>
            <a:endParaRPr lang="en-US" dirty="0">
              <a:solidFill>
                <a:srgbClr val="003399"/>
              </a:solidFill>
            </a:endParaRPr>
          </a:p>
        </p:txBody>
      </p:sp>
    </p:spTree>
    <p:extLst>
      <p:ext uri="{BB962C8B-B14F-4D97-AF65-F5344CB8AC3E}">
        <p14:creationId xmlns:p14="http://schemas.microsoft.com/office/powerpoint/2010/main" val="13175365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Classifying Results</a:t>
            </a:r>
          </a:p>
        </p:txBody>
      </p:sp>
      <p:sp>
        <p:nvSpPr>
          <p:cNvPr id="3" name="Content Placeholder 2"/>
          <p:cNvSpPr>
            <a:spLocks noGrp="1"/>
          </p:cNvSpPr>
          <p:nvPr>
            <p:ph idx="1"/>
          </p:nvPr>
        </p:nvSpPr>
        <p:spPr/>
        <p:txBody>
          <a:bodyPr/>
          <a:lstStyle/>
          <a:p>
            <a:r>
              <a:rPr lang="en-US" dirty="0" smtClean="0"/>
              <a:t>Result structure currently does not include information of target system – add attributes to results:</a:t>
            </a:r>
          </a:p>
          <a:p>
            <a:pPr lvl="1"/>
            <a:r>
              <a:rPr lang="en-US" dirty="0" smtClean="0"/>
              <a:t>Add &lt;</a:t>
            </a:r>
            <a:r>
              <a:rPr lang="en-US" dirty="0" err="1" smtClean="0"/>
              <a:t>target_properties</a:t>
            </a:r>
            <a:r>
              <a:rPr lang="en-US" dirty="0" smtClean="0"/>
              <a:t>&gt;</a:t>
            </a:r>
          </a:p>
          <a:p>
            <a:pPr lvl="1"/>
            <a:r>
              <a:rPr lang="en-US" dirty="0" smtClean="0"/>
              <a:t>Add Asset Identification (AI) to results (Telos defined </a:t>
            </a:r>
            <a:r>
              <a:rPr lang="en-US" dirty="0" err="1" smtClean="0"/>
              <a:t>question_target</a:t>
            </a:r>
            <a:r>
              <a:rPr lang="en-US" dirty="0" smtClean="0"/>
              <a:t>)</a:t>
            </a:r>
            <a:endParaRPr lang="en-US" dirty="0"/>
          </a:p>
          <a:p>
            <a:pPr lvl="1"/>
            <a:r>
              <a:rPr lang="en-US" dirty="0" smtClean="0"/>
              <a:t>Add Responder to results (who answered questionnaire) analogous to &lt;</a:t>
            </a:r>
            <a:r>
              <a:rPr lang="en-US" dirty="0" err="1" smtClean="0"/>
              <a:t>question_target</a:t>
            </a:r>
            <a:r>
              <a:rPr lang="en-US" dirty="0" smtClean="0"/>
              <a:t>&gt;   </a:t>
            </a:r>
            <a:br>
              <a:rPr lang="en-US" dirty="0" smtClean="0"/>
            </a:br>
            <a:endParaRPr lang="en-US" dirty="0" smtClean="0"/>
          </a:p>
          <a:p>
            <a:r>
              <a:rPr lang="en-US" dirty="0" smtClean="0"/>
              <a:t>Allow response exceptions -  </a:t>
            </a:r>
            <a:endParaRPr lang="en-US" dirty="0"/>
          </a:p>
        </p:txBody>
      </p:sp>
      <p:sp>
        <p:nvSpPr>
          <p:cNvPr id="4" name="Slide Number Placeholder 3"/>
          <p:cNvSpPr>
            <a:spLocks noGrp="1"/>
          </p:cNvSpPr>
          <p:nvPr>
            <p:ph type="sldNum" sz="quarter" idx="10"/>
          </p:nvPr>
        </p:nvSpPr>
        <p:spPr/>
        <p:txBody>
          <a:bodyPr/>
          <a:lstStyle/>
          <a:p>
            <a:fld id="{D010E309-FC63-4668-9F7E-67E0A65797D9}" type="slidenum">
              <a:rPr lang="en-US" smtClean="0"/>
              <a:pPr/>
              <a:t>11</a:t>
            </a:fld>
            <a:endParaRPr lang="en-US" dirty="0"/>
          </a:p>
        </p:txBody>
      </p:sp>
    </p:spTree>
    <p:extLst>
      <p:ext uri="{BB962C8B-B14F-4D97-AF65-F5344CB8AC3E}">
        <p14:creationId xmlns:p14="http://schemas.microsoft.com/office/powerpoint/2010/main" val="41376231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Aggregating Results</a:t>
            </a:r>
          </a:p>
        </p:txBody>
      </p:sp>
      <p:sp>
        <p:nvSpPr>
          <p:cNvPr id="3" name="Content Placeholder 2"/>
          <p:cNvSpPr>
            <a:spLocks noGrp="1"/>
          </p:cNvSpPr>
          <p:nvPr>
            <p:ph idx="1"/>
          </p:nvPr>
        </p:nvSpPr>
        <p:spPr/>
        <p:txBody>
          <a:bodyPr/>
          <a:lstStyle/>
          <a:p>
            <a:r>
              <a:rPr lang="en-US" dirty="0" smtClean="0"/>
              <a:t>Current system is expensive (verbose) for Enterprise Model</a:t>
            </a:r>
          </a:p>
          <a:p>
            <a:pPr lvl="2"/>
            <a:r>
              <a:rPr lang="en-US" dirty="0" smtClean="0"/>
              <a:t>Questionnaire is returned along with results</a:t>
            </a:r>
          </a:p>
          <a:p>
            <a:pPr lvl="2"/>
            <a:r>
              <a:rPr lang="en-US" dirty="0" smtClean="0"/>
              <a:t>No mechanism for summarizing results</a:t>
            </a:r>
          </a:p>
          <a:p>
            <a:pPr marL="741363" lvl="2" indent="0">
              <a:buNone/>
            </a:pPr>
            <a:endParaRPr lang="en-US" dirty="0"/>
          </a:p>
          <a:p>
            <a:r>
              <a:rPr lang="en-US" dirty="0" smtClean="0"/>
              <a:t>ASR (Assessment Summary Results) format is under development for rolling up SCAP results.</a:t>
            </a:r>
          </a:p>
          <a:p>
            <a:pPr lvl="2"/>
            <a:endParaRPr lang="en-US" dirty="0"/>
          </a:p>
        </p:txBody>
      </p:sp>
      <p:sp>
        <p:nvSpPr>
          <p:cNvPr id="4" name="Slide Number Placeholder 3"/>
          <p:cNvSpPr>
            <a:spLocks noGrp="1"/>
          </p:cNvSpPr>
          <p:nvPr>
            <p:ph type="sldNum" sz="quarter" idx="10"/>
          </p:nvPr>
        </p:nvSpPr>
        <p:spPr/>
        <p:txBody>
          <a:bodyPr/>
          <a:lstStyle/>
          <a:p>
            <a:fld id="{D010E309-FC63-4668-9F7E-67E0A65797D9}" type="slidenum">
              <a:rPr lang="en-US" smtClean="0"/>
              <a:pPr/>
              <a:t>12</a:t>
            </a:fld>
            <a:endParaRPr lang="en-US" dirty="0"/>
          </a:p>
        </p:txBody>
      </p:sp>
    </p:spTree>
    <p:extLst>
      <p:ext uri="{BB962C8B-B14F-4D97-AF65-F5344CB8AC3E}">
        <p14:creationId xmlns:p14="http://schemas.microsoft.com/office/powerpoint/2010/main" val="4997871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Issues	</a:t>
            </a:r>
            <a:endParaRPr lang="en-US" dirty="0"/>
          </a:p>
        </p:txBody>
      </p:sp>
      <p:sp>
        <p:nvSpPr>
          <p:cNvPr id="3" name="Content Placeholder 2"/>
          <p:cNvSpPr>
            <a:spLocks noGrp="1"/>
          </p:cNvSpPr>
          <p:nvPr>
            <p:ph idx="1"/>
          </p:nvPr>
        </p:nvSpPr>
        <p:spPr/>
        <p:txBody>
          <a:bodyPr/>
          <a:lstStyle/>
          <a:p>
            <a:r>
              <a:rPr lang="en-US" dirty="0" smtClean="0"/>
              <a:t>Add support for </a:t>
            </a:r>
            <a:r>
              <a:rPr lang="en-US" dirty="0"/>
              <a:t>XHTML </a:t>
            </a:r>
            <a:r>
              <a:rPr lang="en-US" dirty="0" smtClean="0"/>
              <a:t> in descriptions</a:t>
            </a:r>
          </a:p>
          <a:p>
            <a:pPr lvl="1"/>
            <a:r>
              <a:rPr lang="en-US" dirty="0" smtClean="0"/>
              <a:t>Formatting adds context to plain text </a:t>
            </a:r>
          </a:p>
          <a:p>
            <a:pPr lvl="1"/>
            <a:r>
              <a:rPr lang="en-US" dirty="0" smtClean="0"/>
              <a:t>Use Modular XHTML (i.e., no server side image maps)</a:t>
            </a:r>
          </a:p>
          <a:p>
            <a:pPr lvl="1"/>
            <a:r>
              <a:rPr lang="en-US" dirty="0" smtClean="0"/>
              <a:t>Vendors responsible for stripping out formatting where necessary (e.g., windows alert box)</a:t>
            </a:r>
          </a:p>
          <a:p>
            <a:pPr lvl="1"/>
            <a:r>
              <a:rPr lang="en-US" dirty="0"/>
              <a:t>E</a:t>
            </a:r>
            <a:r>
              <a:rPr lang="en-US" dirty="0" smtClean="0"/>
              <a:t>mbed in-line images if necessary </a:t>
            </a:r>
          </a:p>
          <a:p>
            <a:pPr lvl="1"/>
            <a:r>
              <a:rPr lang="en-US" dirty="0" smtClean="0"/>
              <a:t>Optional for content generation </a:t>
            </a:r>
            <a:endParaRPr lang="en-US" dirty="0"/>
          </a:p>
        </p:txBody>
      </p:sp>
      <p:sp>
        <p:nvSpPr>
          <p:cNvPr id="4" name="Slide Number Placeholder 3"/>
          <p:cNvSpPr>
            <a:spLocks noGrp="1"/>
          </p:cNvSpPr>
          <p:nvPr>
            <p:ph type="sldNum" sz="quarter" idx="10"/>
          </p:nvPr>
        </p:nvSpPr>
        <p:spPr/>
        <p:txBody>
          <a:bodyPr/>
          <a:lstStyle/>
          <a:p>
            <a:fld id="{D010E309-FC63-4668-9F7E-67E0A65797D9}" type="slidenum">
              <a:rPr lang="en-US" smtClean="0"/>
              <a:pPr/>
              <a:t>13</a:t>
            </a:fld>
            <a:endParaRPr lang="en-US" dirty="0"/>
          </a:p>
        </p:txBody>
      </p:sp>
    </p:spTree>
    <p:extLst>
      <p:ext uri="{BB962C8B-B14F-4D97-AF65-F5344CB8AC3E}">
        <p14:creationId xmlns:p14="http://schemas.microsoft.com/office/powerpoint/2010/main" val="11600142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Community needs OCIL sample as a template</a:t>
            </a:r>
          </a:p>
          <a:p>
            <a:pPr lvl="1"/>
            <a:r>
              <a:rPr lang="en-US" dirty="0" smtClean="0"/>
              <a:t>Support existing use models</a:t>
            </a:r>
          </a:p>
          <a:p>
            <a:pPr lvl="1"/>
            <a:r>
              <a:rPr lang="en-US" dirty="0" smtClean="0"/>
              <a:t>Inspire realistic new application models</a:t>
            </a:r>
          </a:p>
          <a:p>
            <a:endParaRPr lang="en-US" dirty="0" smtClean="0"/>
          </a:p>
          <a:p>
            <a:r>
              <a:rPr lang="en-US" dirty="0" smtClean="0"/>
              <a:t>Community needs a collection of sample content</a:t>
            </a:r>
          </a:p>
          <a:p>
            <a:pPr lvl="1"/>
            <a:r>
              <a:rPr lang="en-US" dirty="0" smtClean="0"/>
              <a:t>You are encouraged to participate</a:t>
            </a:r>
          </a:p>
          <a:p>
            <a:endParaRPr lang="en-US" dirty="0"/>
          </a:p>
          <a:p>
            <a:r>
              <a:rPr lang="en-US" dirty="0" smtClean="0"/>
              <a:t>New open source OCIL generation tools </a:t>
            </a:r>
          </a:p>
          <a:p>
            <a:pPr lvl="1"/>
            <a:r>
              <a:rPr lang="en-US" dirty="0" smtClean="0"/>
              <a:t>Newly released in concert with recent Final 2.0 OCIL release</a:t>
            </a:r>
          </a:p>
          <a:p>
            <a:pPr lvl="1"/>
            <a:r>
              <a:rPr lang="en-US" dirty="0" smtClean="0"/>
              <a:t>Common request: </a:t>
            </a:r>
            <a:r>
              <a:rPr lang="en-US" dirty="0"/>
              <a:t>s</a:t>
            </a:r>
            <a:r>
              <a:rPr lang="en-US" dirty="0" smtClean="0"/>
              <a:t>ubject matter experts generate content – not coders</a:t>
            </a:r>
            <a:endParaRPr lang="en-US" dirty="0"/>
          </a:p>
        </p:txBody>
      </p:sp>
      <p:sp>
        <p:nvSpPr>
          <p:cNvPr id="3" name="Title 2"/>
          <p:cNvSpPr>
            <a:spLocks noGrp="1"/>
          </p:cNvSpPr>
          <p:nvPr>
            <p:ph type="title"/>
          </p:nvPr>
        </p:nvSpPr>
        <p:spPr/>
        <p:txBody>
          <a:bodyPr/>
          <a:lstStyle/>
          <a:p>
            <a:r>
              <a:rPr lang="en-US" dirty="0" smtClean="0"/>
              <a:t>Needed: Real World Content Generation </a:t>
            </a:r>
            <a:endParaRPr lang="en-US" dirty="0"/>
          </a:p>
        </p:txBody>
      </p:sp>
      <p:sp>
        <p:nvSpPr>
          <p:cNvPr id="4" name="Slide Number Placeholder 3"/>
          <p:cNvSpPr>
            <a:spLocks noGrp="1"/>
          </p:cNvSpPr>
          <p:nvPr>
            <p:ph type="sldNum" sz="quarter" idx="10"/>
          </p:nvPr>
        </p:nvSpPr>
        <p:spPr/>
        <p:txBody>
          <a:bodyPr/>
          <a:lstStyle/>
          <a:p>
            <a:fld id="{295008BC-DA31-4D19-837B-EFA4386B05F5}" type="slidenum">
              <a:rPr lang="en-US" smtClean="0">
                <a:solidFill>
                  <a:srgbClr val="003399"/>
                </a:solidFill>
              </a:rPr>
              <a:pPr/>
              <a:t>14</a:t>
            </a:fld>
            <a:endParaRPr lang="en-US" dirty="0">
              <a:solidFill>
                <a:srgbClr val="003399"/>
              </a:solidFill>
            </a:endParaRPr>
          </a:p>
        </p:txBody>
      </p:sp>
    </p:spTree>
    <p:extLst>
      <p:ext uri="{BB962C8B-B14F-4D97-AF65-F5344CB8AC3E}">
        <p14:creationId xmlns:p14="http://schemas.microsoft.com/office/powerpoint/2010/main" val="280600430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3618" y="2874818"/>
            <a:ext cx="7162800" cy="533400"/>
          </a:xfrm>
        </p:spPr>
        <p:txBody>
          <a:bodyPr/>
          <a:lstStyle/>
          <a:p>
            <a:pPr algn="ctr"/>
            <a:r>
              <a:rPr lang="en-US" dirty="0" smtClean="0"/>
              <a:t>Resources</a:t>
            </a:r>
            <a:endParaRPr lang="en-US" dirty="0"/>
          </a:p>
        </p:txBody>
      </p:sp>
      <p:sp>
        <p:nvSpPr>
          <p:cNvPr id="4" name="Slide Number Placeholder 3"/>
          <p:cNvSpPr>
            <a:spLocks noGrp="1"/>
          </p:cNvSpPr>
          <p:nvPr>
            <p:ph type="sldNum" sz="quarter" idx="10"/>
          </p:nvPr>
        </p:nvSpPr>
        <p:spPr/>
        <p:txBody>
          <a:bodyPr/>
          <a:lstStyle/>
          <a:p>
            <a:fld id="{D010E309-FC63-4668-9F7E-67E0A65797D9}" type="slidenum">
              <a:rPr lang="en-US" smtClean="0"/>
              <a:pPr/>
              <a:t>15</a:t>
            </a:fld>
            <a:endParaRPr lang="en-US" dirty="0"/>
          </a:p>
        </p:txBody>
      </p:sp>
    </p:spTree>
    <p:extLst>
      <p:ext uri="{BB962C8B-B14F-4D97-AF65-F5344CB8AC3E}">
        <p14:creationId xmlns:p14="http://schemas.microsoft.com/office/powerpoint/2010/main" val="41792793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OCIL 2.0 Resources</a:t>
            </a:r>
            <a:endParaRPr lang="en-US" dirty="0"/>
          </a:p>
        </p:txBody>
      </p:sp>
      <p:sp>
        <p:nvSpPr>
          <p:cNvPr id="3" name="Content Placeholder 2"/>
          <p:cNvSpPr>
            <a:spLocks noGrp="1"/>
          </p:cNvSpPr>
          <p:nvPr>
            <p:ph idx="1"/>
          </p:nvPr>
        </p:nvSpPr>
        <p:spPr>
          <a:xfrm>
            <a:off x="660400" y="1138646"/>
            <a:ext cx="7696200" cy="4808538"/>
          </a:xfrm>
        </p:spPr>
        <p:txBody>
          <a:bodyPr/>
          <a:lstStyle/>
          <a:p>
            <a:r>
              <a:rPr lang="en-US" dirty="0" smtClean="0"/>
              <a:t>OCIL Documentation:</a:t>
            </a:r>
          </a:p>
          <a:p>
            <a:pPr lvl="1"/>
            <a:r>
              <a:rPr lang="en-US" dirty="0" smtClean="0"/>
              <a:t>Language Specification (NIST IR </a:t>
            </a:r>
            <a:r>
              <a:rPr lang="en-US" dirty="0"/>
              <a:t>7692): </a:t>
            </a:r>
            <a:r>
              <a:rPr lang="en-US" dirty="0" smtClean="0"/>
              <a:t/>
            </a:r>
            <a:br>
              <a:rPr lang="en-US" dirty="0" smtClean="0"/>
            </a:br>
            <a:r>
              <a:rPr lang="en-US" dirty="0" smtClean="0">
                <a:hlinkClick r:id="rId2"/>
              </a:rPr>
              <a:t>http</a:t>
            </a:r>
            <a:r>
              <a:rPr lang="en-US" dirty="0">
                <a:hlinkClick r:id="rId2"/>
              </a:rPr>
              <a:t>://</a:t>
            </a:r>
            <a:r>
              <a:rPr lang="en-US" dirty="0" smtClean="0">
                <a:hlinkClick r:id="rId2"/>
              </a:rPr>
              <a:t>csrc.nist.gov/publications/PubsNISTIRs.html#NIST-IR-7692</a:t>
            </a:r>
            <a:endParaRPr lang="en-US" dirty="0" smtClean="0"/>
          </a:p>
          <a:p>
            <a:pPr lvl="1"/>
            <a:r>
              <a:rPr lang="en-US" dirty="0" smtClean="0"/>
              <a:t>Schema</a:t>
            </a:r>
            <a:r>
              <a:rPr lang="en-US" dirty="0"/>
              <a:t>: </a:t>
            </a:r>
            <a:r>
              <a:rPr lang="en-US" dirty="0">
                <a:hlinkClick r:id="rId3"/>
              </a:rPr>
              <a:t>http://</a:t>
            </a:r>
            <a:r>
              <a:rPr lang="en-US" dirty="0" smtClean="0">
                <a:hlinkClick r:id="rId3"/>
              </a:rPr>
              <a:t>scap.nist.gov/schema/ocil/2.0/ocil-2.0.xsd</a:t>
            </a:r>
            <a:endParaRPr lang="en-US" dirty="0" smtClean="0"/>
          </a:p>
          <a:p>
            <a:endParaRPr lang="en-US" dirty="0"/>
          </a:p>
          <a:p>
            <a:r>
              <a:rPr lang="en-US" dirty="0"/>
              <a:t>Reference </a:t>
            </a:r>
            <a:r>
              <a:rPr lang="en-US" dirty="0" smtClean="0"/>
              <a:t>Interpreter project page (open source):  </a:t>
            </a:r>
          </a:p>
          <a:p>
            <a:pPr lvl="1"/>
            <a:r>
              <a:rPr lang="en-US" dirty="0" smtClean="0">
                <a:hlinkClick r:id="rId4"/>
              </a:rPr>
              <a:t>http</a:t>
            </a:r>
            <a:r>
              <a:rPr lang="en-US" dirty="0">
                <a:hlinkClick r:id="rId4"/>
              </a:rPr>
              <a:t>://sourceforge.net/projects/interactive</a:t>
            </a:r>
            <a:r>
              <a:rPr lang="en-US" dirty="0" smtClean="0">
                <a:hlinkClick r:id="rId4"/>
              </a:rPr>
              <a:t>/</a:t>
            </a:r>
            <a:endParaRPr lang="en-US" dirty="0" smtClean="0"/>
          </a:p>
          <a:p>
            <a:endParaRPr lang="en-US" dirty="0"/>
          </a:p>
          <a:p>
            <a:r>
              <a:rPr lang="en-US" dirty="0" smtClean="0"/>
              <a:t>NIST SCAP’s OCIL Page:</a:t>
            </a:r>
          </a:p>
          <a:p>
            <a:pPr lvl="1"/>
            <a:r>
              <a:rPr lang="en-US" dirty="0">
                <a:hlinkClick r:id="rId5"/>
              </a:rPr>
              <a:t>http://</a:t>
            </a:r>
            <a:r>
              <a:rPr lang="en-US" dirty="0" smtClean="0">
                <a:hlinkClick r:id="rId5"/>
              </a:rPr>
              <a:t>scap.nist.gov/specifications/ocil/</a:t>
            </a:r>
            <a:endParaRPr lang="en-US" dirty="0" smtClean="0"/>
          </a:p>
          <a:p>
            <a:pPr lvl="1"/>
            <a:endParaRPr lang="en-US" dirty="0"/>
          </a:p>
          <a:p>
            <a:r>
              <a:rPr lang="en-US" dirty="0" smtClean="0"/>
              <a:t>Mailing List</a:t>
            </a:r>
          </a:p>
          <a:p>
            <a:pPr lvl="1"/>
            <a:r>
              <a:rPr lang="en-US" dirty="0" smtClean="0"/>
              <a:t>Current: </a:t>
            </a:r>
            <a:r>
              <a:rPr lang="en-US" dirty="0" smtClean="0">
                <a:hlinkClick r:id="rId6"/>
              </a:rPr>
              <a:t>emerging-specs@nist.gov</a:t>
            </a:r>
            <a:endParaRPr lang="en-US" dirty="0" smtClean="0"/>
          </a:p>
          <a:p>
            <a:pPr lvl="1"/>
            <a:r>
              <a:rPr lang="en-US" dirty="0" smtClean="0"/>
              <a:t>Soon: </a:t>
            </a:r>
            <a:r>
              <a:rPr lang="en-US" dirty="0" smtClean="0">
                <a:hlinkClick r:id="rId7"/>
              </a:rPr>
              <a:t>ocil-comments@nist.gov</a:t>
            </a:r>
            <a:endParaRPr lang="en-US" dirty="0" smtClean="0"/>
          </a:p>
          <a:p>
            <a:pPr lvl="1"/>
            <a:endParaRPr lang="en-US" dirty="0"/>
          </a:p>
          <a:p>
            <a:pPr lvl="1"/>
            <a:endParaRPr lang="en-US" dirty="0"/>
          </a:p>
        </p:txBody>
      </p:sp>
      <p:sp>
        <p:nvSpPr>
          <p:cNvPr id="4" name="Slide Number Placeholder 3"/>
          <p:cNvSpPr>
            <a:spLocks noGrp="1"/>
          </p:cNvSpPr>
          <p:nvPr>
            <p:ph type="sldNum" sz="quarter" idx="10"/>
          </p:nvPr>
        </p:nvSpPr>
        <p:spPr/>
        <p:txBody>
          <a:bodyPr/>
          <a:lstStyle/>
          <a:p>
            <a:fld id="{D010E309-FC63-4668-9F7E-67E0A65797D9}" type="slidenum">
              <a:rPr lang="en-US" smtClean="0"/>
              <a:pPr/>
              <a:t>16</a:t>
            </a:fld>
            <a:endParaRPr lang="en-US" dirty="0"/>
          </a:p>
        </p:txBody>
      </p:sp>
    </p:spTree>
    <p:extLst>
      <p:ext uri="{BB962C8B-B14F-4D97-AF65-F5344CB8AC3E}">
        <p14:creationId xmlns:p14="http://schemas.microsoft.com/office/powerpoint/2010/main" val="11918840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Enterprise Use Case</a:t>
            </a:r>
            <a:endParaRPr lang="en-US" dirty="0"/>
          </a:p>
        </p:txBody>
      </p:sp>
      <p:sp>
        <p:nvSpPr>
          <p:cNvPr id="3" name="Content Placeholder 2"/>
          <p:cNvSpPr>
            <a:spLocks noGrp="1"/>
          </p:cNvSpPr>
          <p:nvPr>
            <p:ph idx="1"/>
          </p:nvPr>
        </p:nvSpPr>
        <p:spPr/>
        <p:txBody>
          <a:bodyPr/>
          <a:lstStyle/>
          <a:p>
            <a:r>
              <a:rPr lang="en-US" dirty="0"/>
              <a:t>An organization develops and deploys a set of time reporting web applications for each department to use in order to effectively manage their human capital. In order to protect the application from information exfiltration and modification they create a security policy that applies to all servers hosting that time reporting application. </a:t>
            </a:r>
          </a:p>
          <a:p>
            <a:r>
              <a:rPr lang="en-US" dirty="0"/>
              <a:t>The policy includes components that assess the actual settings of the machine as well as asking questions of HR management and local systems administrators regarding the operation and physical security of the application</a:t>
            </a:r>
            <a:r>
              <a:rPr lang="en-US" dirty="0" smtClean="0"/>
              <a:t>.</a:t>
            </a:r>
            <a:endParaRPr lang="en-US" dirty="0"/>
          </a:p>
          <a:p>
            <a:r>
              <a:rPr lang="en-US" dirty="0"/>
              <a:t>Human resources staff will answer the questions on a monthly basis and the answers will be applicable for all human resource database servers</a:t>
            </a:r>
            <a:r>
              <a:rPr lang="en-US" dirty="0" smtClean="0"/>
              <a:t>.</a:t>
            </a:r>
            <a:endParaRPr lang="en-US" dirty="0"/>
          </a:p>
          <a:p>
            <a:r>
              <a:rPr lang="en-US" dirty="0"/>
              <a:t>Local systems administrators will answer the questions on a weekly basis, and must answer the questions once for each applicable server they administer</a:t>
            </a:r>
            <a:r>
              <a:rPr lang="en-US" dirty="0" smtClean="0"/>
              <a:t>.</a:t>
            </a:r>
            <a:r>
              <a:rPr lang="en-US" dirty="0"/>
              <a:t> </a:t>
            </a:r>
          </a:p>
          <a:p>
            <a:endParaRPr lang="en-US" dirty="0"/>
          </a:p>
        </p:txBody>
      </p:sp>
      <p:sp>
        <p:nvSpPr>
          <p:cNvPr id="4" name="Slide Number Placeholder 3"/>
          <p:cNvSpPr>
            <a:spLocks noGrp="1"/>
          </p:cNvSpPr>
          <p:nvPr>
            <p:ph type="sldNum" sz="quarter" idx="10"/>
          </p:nvPr>
        </p:nvSpPr>
        <p:spPr/>
        <p:txBody>
          <a:bodyPr/>
          <a:lstStyle/>
          <a:p>
            <a:fld id="{D010E309-FC63-4668-9F7E-67E0A65797D9}" type="slidenum">
              <a:rPr lang="en-US" smtClean="0"/>
              <a:pPr/>
              <a:t>17</a:t>
            </a:fld>
            <a:endParaRPr lang="en-US" dirty="0"/>
          </a:p>
        </p:txBody>
      </p:sp>
    </p:spTree>
    <p:extLst>
      <p:ext uri="{BB962C8B-B14F-4D97-AF65-F5344CB8AC3E}">
        <p14:creationId xmlns:p14="http://schemas.microsoft.com/office/powerpoint/2010/main" val="12273152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Enterprise Use Case (cont.)</a:t>
            </a:r>
            <a:endParaRPr lang="en-US" dirty="0"/>
          </a:p>
        </p:txBody>
      </p:sp>
      <p:sp>
        <p:nvSpPr>
          <p:cNvPr id="3" name="Content Placeholder 2"/>
          <p:cNvSpPr>
            <a:spLocks noGrp="1"/>
          </p:cNvSpPr>
          <p:nvPr>
            <p:ph idx="1"/>
          </p:nvPr>
        </p:nvSpPr>
        <p:spPr/>
        <p:txBody>
          <a:bodyPr/>
          <a:lstStyle/>
          <a:p>
            <a:r>
              <a:rPr lang="en-US" dirty="0"/>
              <a:t>The organization wishes to evaluate the database against policy on a regular basis as part of a continuous monitoring initiative. They decide to do this using SCAP: the policy itself is expressed as XCCDF, which points to OVAL definitions to assess the machine-assessable checks and to OCIL questionnaires to assess the questions that must be answered by a person</a:t>
            </a:r>
            <a:r>
              <a:rPr lang="en-US" dirty="0" smtClean="0"/>
              <a:t>.</a:t>
            </a:r>
            <a:endParaRPr lang="en-US" dirty="0"/>
          </a:p>
          <a:p>
            <a:r>
              <a:rPr lang="en-US" dirty="0"/>
              <a:t>The organization has an XCCDF interpreter, capable of interfacing with an OVAL definitions assessor that can assess the OVAL against each host and an online system capable of presenting OCIL questions to users</a:t>
            </a:r>
            <a:r>
              <a:rPr lang="en-US" dirty="0" smtClean="0"/>
              <a:t>.</a:t>
            </a:r>
            <a:endParaRPr lang="en-US" dirty="0"/>
          </a:p>
          <a:p>
            <a:r>
              <a:rPr lang="en-US" dirty="0"/>
              <a:t>The compliance posture of the human resources database is based on the combined answers from all relevant users as well as the machine-assessed settings</a:t>
            </a:r>
            <a:r>
              <a:rPr lang="en-US" dirty="0" smtClean="0"/>
              <a:t>.</a:t>
            </a:r>
            <a:endParaRPr lang="en-US" dirty="0"/>
          </a:p>
        </p:txBody>
      </p:sp>
      <p:sp>
        <p:nvSpPr>
          <p:cNvPr id="4" name="Slide Number Placeholder 3"/>
          <p:cNvSpPr>
            <a:spLocks noGrp="1"/>
          </p:cNvSpPr>
          <p:nvPr>
            <p:ph type="sldNum" sz="quarter" idx="10"/>
          </p:nvPr>
        </p:nvSpPr>
        <p:spPr/>
        <p:txBody>
          <a:bodyPr/>
          <a:lstStyle/>
          <a:p>
            <a:fld id="{D010E309-FC63-4668-9F7E-67E0A65797D9}" type="slidenum">
              <a:rPr lang="en-US" smtClean="0"/>
              <a:pPr/>
              <a:t>18</a:t>
            </a:fld>
            <a:endParaRPr lang="en-US" dirty="0"/>
          </a:p>
        </p:txBody>
      </p:sp>
    </p:spTree>
    <p:extLst>
      <p:ext uri="{BB962C8B-B14F-4D97-AF65-F5344CB8AC3E}">
        <p14:creationId xmlns:p14="http://schemas.microsoft.com/office/powerpoint/2010/main" val="29946226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Enterprise Use Case (cont.)</a:t>
            </a:r>
          </a:p>
        </p:txBody>
      </p:sp>
      <p:sp>
        <p:nvSpPr>
          <p:cNvPr id="3" name="Content Placeholder 2"/>
          <p:cNvSpPr>
            <a:spLocks noGrp="1"/>
          </p:cNvSpPr>
          <p:nvPr>
            <p:ph idx="1"/>
          </p:nvPr>
        </p:nvSpPr>
        <p:spPr/>
        <p:txBody>
          <a:bodyPr/>
          <a:lstStyle/>
          <a:p>
            <a:r>
              <a:rPr lang="en-US" dirty="0"/>
              <a:t>Use Case Proposal</a:t>
            </a:r>
          </a:p>
          <a:p>
            <a:pPr marL="684212" lvl="1" indent="-342900">
              <a:buFont typeface="+mj-lt"/>
              <a:buAutoNum type="arabicPeriod"/>
            </a:pPr>
            <a:r>
              <a:rPr lang="en-US" dirty="0" smtClean="0"/>
              <a:t>A </a:t>
            </a:r>
            <a:r>
              <a:rPr lang="en-US" dirty="0"/>
              <a:t>benchmark contains combined XCCDF, OVAL, and OCIL </a:t>
            </a:r>
            <a:r>
              <a:rPr lang="en-US" dirty="0" smtClean="0"/>
              <a:t>content.</a:t>
            </a:r>
          </a:p>
          <a:p>
            <a:pPr marL="684212" lvl="1" indent="-342900">
              <a:buFont typeface="+mj-lt"/>
              <a:buAutoNum type="arabicPeriod"/>
            </a:pPr>
            <a:r>
              <a:rPr lang="en-US" dirty="0" smtClean="0"/>
              <a:t>The </a:t>
            </a:r>
            <a:r>
              <a:rPr lang="en-US" dirty="0"/>
              <a:t>benchmark is applicable to an asset population not easily identified simply by </a:t>
            </a:r>
            <a:r>
              <a:rPr lang="en-US" dirty="0" smtClean="0"/>
              <a:t>platform.</a:t>
            </a:r>
          </a:p>
          <a:p>
            <a:pPr marL="684212" lvl="1" indent="-342900">
              <a:buFont typeface="+mj-lt"/>
              <a:buAutoNum type="arabicPeriod"/>
            </a:pPr>
            <a:r>
              <a:rPr lang="en-US" dirty="0" smtClean="0"/>
              <a:t>Evaluation </a:t>
            </a:r>
            <a:r>
              <a:rPr lang="en-US" dirty="0"/>
              <a:t>occurs on a regular basis, not as a one-time </a:t>
            </a:r>
            <a:r>
              <a:rPr lang="en-US" dirty="0" smtClean="0"/>
              <a:t>assessment.</a:t>
            </a:r>
          </a:p>
          <a:p>
            <a:pPr marL="684212" lvl="1" indent="-342900">
              <a:buFont typeface="+mj-lt"/>
              <a:buAutoNum type="arabicPeriod"/>
            </a:pPr>
            <a:r>
              <a:rPr lang="en-US" dirty="0" smtClean="0"/>
              <a:t>The </a:t>
            </a:r>
            <a:r>
              <a:rPr lang="en-US" dirty="0"/>
              <a:t>OVAL is evaluated directly on the </a:t>
            </a:r>
            <a:r>
              <a:rPr lang="en-US" dirty="0" smtClean="0"/>
              <a:t>asset.</a:t>
            </a:r>
          </a:p>
          <a:p>
            <a:pPr marL="684212" lvl="1" indent="-342900">
              <a:buFont typeface="+mj-lt"/>
              <a:buAutoNum type="arabicPeriod"/>
            </a:pPr>
            <a:r>
              <a:rPr lang="en-US" dirty="0" smtClean="0"/>
              <a:t>The </a:t>
            </a:r>
            <a:r>
              <a:rPr lang="en-US" dirty="0"/>
              <a:t>OCIL is evaluated through an enterprise capability, OCIL questions for the asset must be answered by 2 or more roles, which may differ depending on answers to individual </a:t>
            </a:r>
            <a:r>
              <a:rPr lang="en-US" dirty="0" smtClean="0"/>
              <a:t>questions.</a:t>
            </a:r>
          </a:p>
          <a:p>
            <a:pPr marL="684212" lvl="1" indent="-342900">
              <a:buFont typeface="+mj-lt"/>
              <a:buAutoNum type="arabicPeriod"/>
            </a:pPr>
            <a:r>
              <a:rPr lang="en-US" dirty="0" smtClean="0"/>
              <a:t>Results </a:t>
            </a:r>
            <a:r>
              <a:rPr lang="en-US" dirty="0"/>
              <a:t>are combined OVAL and OCIL.</a:t>
            </a:r>
          </a:p>
          <a:p>
            <a:endParaRPr lang="en-US" dirty="0"/>
          </a:p>
        </p:txBody>
      </p:sp>
      <p:sp>
        <p:nvSpPr>
          <p:cNvPr id="4" name="Slide Number Placeholder 3"/>
          <p:cNvSpPr>
            <a:spLocks noGrp="1"/>
          </p:cNvSpPr>
          <p:nvPr>
            <p:ph type="sldNum" sz="quarter" idx="10"/>
          </p:nvPr>
        </p:nvSpPr>
        <p:spPr/>
        <p:txBody>
          <a:bodyPr/>
          <a:lstStyle/>
          <a:p>
            <a:fld id="{D010E309-FC63-4668-9F7E-67E0A65797D9}" type="slidenum">
              <a:rPr lang="en-US" smtClean="0"/>
              <a:pPr/>
              <a:t>19</a:t>
            </a:fld>
            <a:endParaRPr lang="en-US" dirty="0"/>
          </a:p>
        </p:txBody>
      </p:sp>
    </p:spTree>
    <p:extLst>
      <p:ext uri="{BB962C8B-B14F-4D97-AF65-F5344CB8AC3E}">
        <p14:creationId xmlns:p14="http://schemas.microsoft.com/office/powerpoint/2010/main" val="8128013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38A3D61D-9989-4594-8143-C121611E9BCC}" type="slidenum">
              <a:rPr lang="en-US"/>
              <a:pPr/>
              <a:t>2</a:t>
            </a:fld>
            <a:endParaRPr lang="en-US" dirty="0"/>
          </a:p>
        </p:txBody>
      </p:sp>
      <p:sp>
        <p:nvSpPr>
          <p:cNvPr id="10242" name="Rectangle 2"/>
          <p:cNvSpPr>
            <a:spLocks noGrp="1" noChangeArrowheads="1"/>
          </p:cNvSpPr>
          <p:nvPr>
            <p:ph type="title"/>
          </p:nvPr>
        </p:nvSpPr>
        <p:spPr/>
        <p:txBody>
          <a:bodyPr/>
          <a:lstStyle/>
          <a:p>
            <a:r>
              <a:rPr lang="en-US" dirty="0" smtClean="0"/>
              <a:t>What is OCIL?</a:t>
            </a:r>
            <a:endParaRPr lang="en-US" dirty="0"/>
          </a:p>
        </p:txBody>
      </p:sp>
      <p:sp>
        <p:nvSpPr>
          <p:cNvPr id="10243" name="Rectangle 3"/>
          <p:cNvSpPr>
            <a:spLocks noGrp="1" noChangeArrowheads="1"/>
          </p:cNvSpPr>
          <p:nvPr>
            <p:ph type="body" idx="1"/>
          </p:nvPr>
        </p:nvSpPr>
        <p:spPr>
          <a:xfrm>
            <a:off x="660400" y="1295400"/>
            <a:ext cx="7264400" cy="4808538"/>
          </a:xfrm>
        </p:spPr>
        <p:txBody>
          <a:bodyPr/>
          <a:lstStyle/>
          <a:p>
            <a:r>
              <a:rPr lang="en-US" dirty="0" smtClean="0"/>
              <a:t>Open Checklist Interactive Language</a:t>
            </a:r>
          </a:p>
          <a:p>
            <a:pPr lvl="1"/>
            <a:r>
              <a:rPr lang="en-US" dirty="0" smtClean="0"/>
              <a:t>Standard to support human interaction in benchmarks</a:t>
            </a:r>
          </a:p>
          <a:p>
            <a:pPr lvl="1"/>
            <a:r>
              <a:rPr lang="en-US" dirty="0" smtClean="0"/>
              <a:t>Address use cases that cannot be automated</a:t>
            </a:r>
          </a:p>
          <a:p>
            <a:pPr lvl="2"/>
            <a:r>
              <a:rPr lang="en-US" dirty="0" smtClean="0"/>
              <a:t>Assessment when no technical means of testing exists</a:t>
            </a:r>
          </a:p>
          <a:p>
            <a:pPr lvl="2"/>
            <a:r>
              <a:rPr lang="en-US" dirty="0" smtClean="0"/>
              <a:t>Assess human aspects of a security policy</a:t>
            </a:r>
            <a:br>
              <a:rPr lang="en-US" dirty="0" smtClean="0"/>
            </a:br>
            <a:endParaRPr lang="en-US" dirty="0" smtClean="0"/>
          </a:p>
          <a:p>
            <a:r>
              <a:rPr lang="en-US" dirty="0" smtClean="0"/>
              <a:t>Included in SCAP 1.1</a:t>
            </a:r>
          </a:p>
          <a:p>
            <a:pPr lvl="1"/>
            <a:r>
              <a:rPr lang="en-US" dirty="0" smtClean="0"/>
              <a:t>SCAP use cases are being developed</a:t>
            </a:r>
            <a:br>
              <a:rPr lang="en-US" dirty="0" smtClean="0"/>
            </a:br>
            <a:endParaRPr lang="en-US" dirty="0" smtClean="0"/>
          </a:p>
          <a:p>
            <a:r>
              <a:rPr lang="en-US" dirty="0" smtClean="0"/>
              <a:t>A reference implementation of an OCIL Interpreter is currently available on SourceForge</a:t>
            </a:r>
          </a:p>
          <a:p>
            <a:pPr lvl="1"/>
            <a:r>
              <a:rPr lang="en-US" dirty="0" smtClean="0"/>
              <a:t>Newly updated for OCIL V2.0 – Updated last week</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Looking Beyond OCIL 2.0</a:t>
            </a:r>
            <a:endParaRPr lang="en-US" dirty="0"/>
          </a:p>
        </p:txBody>
      </p:sp>
      <p:sp>
        <p:nvSpPr>
          <p:cNvPr id="3" name="Content Placeholder 2"/>
          <p:cNvSpPr>
            <a:spLocks noGrp="1"/>
          </p:cNvSpPr>
          <p:nvPr>
            <p:ph idx="1"/>
          </p:nvPr>
        </p:nvSpPr>
        <p:spPr/>
        <p:txBody>
          <a:bodyPr/>
          <a:lstStyle/>
          <a:p>
            <a:pPr lvl="1"/>
            <a:endParaRPr lang="en-US" dirty="0" smtClean="0"/>
          </a:p>
          <a:p>
            <a:pPr lvl="1"/>
            <a:endParaRPr lang="en-US" dirty="0"/>
          </a:p>
          <a:p>
            <a:pPr lvl="1"/>
            <a:endParaRPr lang="en-US" dirty="0" smtClean="0"/>
          </a:p>
          <a:p>
            <a:pPr lvl="1"/>
            <a:endParaRPr lang="en-US" dirty="0"/>
          </a:p>
          <a:p>
            <a:pPr lvl="1"/>
            <a:endParaRPr lang="en-US" dirty="0"/>
          </a:p>
          <a:p>
            <a:r>
              <a:rPr lang="en-US" dirty="0" smtClean="0"/>
              <a:t>Significant interest in enterprise use of OCIL</a:t>
            </a:r>
            <a:endParaRPr lang="en-US" dirty="0"/>
          </a:p>
          <a:p>
            <a:pPr lvl="1"/>
            <a:r>
              <a:rPr lang="en-US" dirty="0" smtClean="0"/>
              <a:t>Many common problems were identified that would make OCIL more useful</a:t>
            </a:r>
          </a:p>
          <a:p>
            <a:pPr lvl="1"/>
            <a:r>
              <a:rPr lang="en-US" dirty="0"/>
              <a:t>Current version supports only per-device use case</a:t>
            </a: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D010E309-FC63-4668-9F7E-67E0A65797D9}" type="slidenum">
              <a:rPr lang="en-US" smtClean="0"/>
              <a:pPr/>
              <a:t>3</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685800" y="274638"/>
            <a:ext cx="7696200" cy="944562"/>
          </a:xfrm>
        </p:spPr>
        <p:txBody>
          <a:bodyPr/>
          <a:lstStyle/>
          <a:p>
            <a:r>
              <a:rPr lang="en-US" dirty="0" smtClean="0"/>
              <a:t>OCIL Today</a:t>
            </a:r>
            <a:endParaRPr lang="en-US" dirty="0"/>
          </a:p>
        </p:txBody>
      </p:sp>
      <p:sp>
        <p:nvSpPr>
          <p:cNvPr id="9" name="Content Placeholder 2"/>
          <p:cNvSpPr>
            <a:spLocks noGrp="1"/>
          </p:cNvSpPr>
          <p:nvPr>
            <p:ph idx="1"/>
          </p:nvPr>
        </p:nvSpPr>
        <p:spPr>
          <a:xfrm>
            <a:off x="685800" y="1066800"/>
            <a:ext cx="8153400" cy="5334000"/>
          </a:xfrm>
        </p:spPr>
        <p:txBody>
          <a:bodyPr>
            <a:normAutofit/>
          </a:bodyPr>
          <a:lstStyle/>
          <a:p>
            <a:r>
              <a:rPr lang="en-US" dirty="0"/>
              <a:t>Primary use </a:t>
            </a:r>
            <a:r>
              <a:rPr lang="en-US" dirty="0" smtClean="0"/>
              <a:t>case is:</a:t>
            </a:r>
          </a:p>
          <a:p>
            <a:pPr lvl="1"/>
            <a:r>
              <a:rPr lang="en-US" dirty="0" smtClean="0"/>
              <a:t>one person</a:t>
            </a:r>
            <a:endParaRPr lang="en-US" dirty="0"/>
          </a:p>
          <a:p>
            <a:pPr lvl="1"/>
            <a:r>
              <a:rPr lang="en-US" dirty="0" smtClean="0"/>
              <a:t>one </a:t>
            </a:r>
            <a:r>
              <a:rPr lang="en-US" dirty="0"/>
              <a:t>target </a:t>
            </a:r>
            <a:r>
              <a:rPr lang="en-US" dirty="0" smtClean="0"/>
              <a:t>device</a:t>
            </a:r>
            <a:endParaRPr lang="en-US" dirty="0"/>
          </a:p>
          <a:p>
            <a:pPr lvl="1"/>
            <a:r>
              <a:rPr lang="en-US" dirty="0" smtClean="0"/>
              <a:t>one </a:t>
            </a:r>
            <a:r>
              <a:rPr lang="en-US" dirty="0"/>
              <a:t>evaluation</a:t>
            </a:r>
          </a:p>
          <a:p>
            <a:endParaRPr lang="en-US" dirty="0"/>
          </a:p>
          <a:p>
            <a:r>
              <a:rPr lang="en-US" dirty="0"/>
              <a:t>For example: simple configuration on a single </a:t>
            </a:r>
            <a:r>
              <a:rPr lang="en-US" dirty="0" smtClean="0"/>
              <a:t>box (STIG)</a:t>
            </a:r>
            <a:endParaRPr lang="en-US" dirty="0"/>
          </a:p>
          <a:p>
            <a:endParaRPr lang="en-US" dirty="0"/>
          </a:p>
          <a:p>
            <a:r>
              <a:rPr lang="en-US" dirty="0"/>
              <a:t>How can this model be extended for use in an enterprise</a:t>
            </a:r>
            <a:r>
              <a:rPr lang="en-US" dirty="0" smtClean="0"/>
              <a:t>?</a:t>
            </a:r>
          </a:p>
          <a:p>
            <a:pPr lvl="1"/>
            <a:r>
              <a:rPr lang="en-US" dirty="0" smtClean="0"/>
              <a:t>Managed centrally</a:t>
            </a:r>
          </a:p>
          <a:p>
            <a:pPr lvl="1"/>
            <a:r>
              <a:rPr lang="en-US" dirty="0" smtClean="0"/>
              <a:t>Directed at specific roles</a:t>
            </a:r>
          </a:p>
          <a:p>
            <a:pPr lvl="1"/>
            <a:r>
              <a:rPr lang="en-US" dirty="0" smtClean="0"/>
              <a:t>Applied to multiple targets</a:t>
            </a:r>
          </a:p>
          <a:p>
            <a:pPr lvl="1"/>
            <a:endParaRPr lang="en-US" dirty="0"/>
          </a:p>
          <a:p>
            <a:r>
              <a:rPr lang="en-US" dirty="0" smtClean="0"/>
              <a:t>Not completely an OCIL issue</a:t>
            </a:r>
          </a:p>
          <a:p>
            <a:pPr lvl="1"/>
            <a:endParaRPr lang="en-US" dirty="0"/>
          </a:p>
          <a:p>
            <a:pPr lvl="1"/>
            <a:endParaRPr lang="en-US" dirty="0"/>
          </a:p>
        </p:txBody>
      </p:sp>
      <p:sp>
        <p:nvSpPr>
          <p:cNvPr id="10" name="Slide Number Placeholder 3"/>
          <p:cNvSpPr>
            <a:spLocks noGrp="1"/>
          </p:cNvSpPr>
          <p:nvPr>
            <p:ph type="sldNum" sz="quarter" idx="10"/>
          </p:nvPr>
        </p:nvSpPr>
        <p:spPr>
          <a:xfrm>
            <a:off x="7935913" y="6400800"/>
            <a:ext cx="533400" cy="152400"/>
          </a:xfrm>
        </p:spPr>
        <p:txBody>
          <a:bodyPr/>
          <a:lstStyle/>
          <a:p>
            <a:fld id="{295008BC-DA31-4D19-837B-EFA4386B05F5}" type="slidenum">
              <a:rPr lang="en-US" smtClean="0">
                <a:solidFill>
                  <a:srgbClr val="003399"/>
                </a:solidFill>
              </a:rPr>
              <a:pPr/>
              <a:t>4</a:t>
            </a:fld>
            <a:endParaRPr lang="en-US">
              <a:solidFill>
                <a:srgbClr val="003399"/>
              </a:solidFill>
            </a:endParaRPr>
          </a:p>
        </p:txBody>
      </p:sp>
    </p:spTree>
    <p:extLst>
      <p:ext uri="{BB962C8B-B14F-4D97-AF65-F5344CB8AC3E}">
        <p14:creationId xmlns:p14="http://schemas.microsoft.com/office/powerpoint/2010/main" val="34318401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60400" y="1466850"/>
            <a:ext cx="7696200" cy="4637088"/>
          </a:xfrm>
        </p:spPr>
        <p:txBody>
          <a:bodyPr/>
          <a:lstStyle/>
          <a:p>
            <a:r>
              <a:rPr lang="en-US" dirty="0" smtClean="0"/>
              <a:t>“Local” (e.g. STIG)</a:t>
            </a:r>
          </a:p>
          <a:p>
            <a:pPr lvl="1"/>
            <a:r>
              <a:rPr lang="en-US" dirty="0" smtClean="0"/>
              <a:t>Benchmark questions target one device</a:t>
            </a:r>
          </a:p>
          <a:p>
            <a:pPr lvl="2"/>
            <a:r>
              <a:rPr lang="en-US" dirty="0" smtClean="0"/>
              <a:t>Not a role or user</a:t>
            </a:r>
          </a:p>
          <a:p>
            <a:pPr lvl="1"/>
            <a:r>
              <a:rPr lang="en-US" dirty="0" smtClean="0"/>
              <a:t>Answers apply per device</a:t>
            </a:r>
          </a:p>
          <a:p>
            <a:pPr lvl="1"/>
            <a:endParaRPr lang="en-US" dirty="0"/>
          </a:p>
          <a:p>
            <a:r>
              <a:rPr lang="en-US" dirty="0" smtClean="0"/>
              <a:t>“Enterprise” (e.g. C&amp;A)</a:t>
            </a:r>
          </a:p>
          <a:p>
            <a:pPr lvl="1"/>
            <a:r>
              <a:rPr lang="en-US" dirty="0"/>
              <a:t>Policy-oriented </a:t>
            </a:r>
            <a:r>
              <a:rPr lang="en-US" dirty="0" smtClean="0"/>
              <a:t>questions</a:t>
            </a:r>
          </a:p>
          <a:p>
            <a:pPr lvl="1"/>
            <a:r>
              <a:rPr lang="en-US" dirty="0" smtClean="0"/>
              <a:t>Questions target classes of assets</a:t>
            </a:r>
          </a:p>
          <a:p>
            <a:pPr lvl="1"/>
            <a:r>
              <a:rPr lang="en-US" dirty="0" smtClean="0"/>
              <a:t>Questions distributed over time</a:t>
            </a:r>
          </a:p>
          <a:p>
            <a:pPr lvl="1"/>
            <a:r>
              <a:rPr lang="en-US" dirty="0" smtClean="0"/>
              <a:t>Answers applied per group of devices, network, system</a:t>
            </a:r>
          </a:p>
          <a:p>
            <a:pPr lvl="1"/>
            <a:r>
              <a:rPr lang="en-US" dirty="0" smtClean="0"/>
              <a:t>Individual device results may be inherited from group</a:t>
            </a:r>
          </a:p>
        </p:txBody>
      </p:sp>
      <p:sp>
        <p:nvSpPr>
          <p:cNvPr id="3" name="Title 2"/>
          <p:cNvSpPr>
            <a:spLocks noGrp="1"/>
          </p:cNvSpPr>
          <p:nvPr>
            <p:ph type="title"/>
          </p:nvPr>
        </p:nvSpPr>
        <p:spPr>
          <a:xfrm>
            <a:off x="685800" y="381000"/>
            <a:ext cx="8118566" cy="533400"/>
          </a:xfrm>
        </p:spPr>
        <p:txBody>
          <a:bodyPr/>
          <a:lstStyle/>
          <a:p>
            <a:r>
              <a:rPr lang="en-US" dirty="0" smtClean="0"/>
              <a:t>Enterprise vs. Single Evaluation Use Cases</a:t>
            </a:r>
            <a:endParaRPr lang="en-US" dirty="0"/>
          </a:p>
        </p:txBody>
      </p:sp>
      <p:sp>
        <p:nvSpPr>
          <p:cNvPr id="4" name="Slide Number Placeholder 3"/>
          <p:cNvSpPr>
            <a:spLocks noGrp="1"/>
          </p:cNvSpPr>
          <p:nvPr>
            <p:ph type="sldNum" sz="quarter" idx="10"/>
          </p:nvPr>
        </p:nvSpPr>
        <p:spPr/>
        <p:txBody>
          <a:bodyPr/>
          <a:lstStyle/>
          <a:p>
            <a:fld id="{295008BC-DA31-4D19-837B-EFA4386B05F5}" type="slidenum">
              <a:rPr lang="en-US" smtClean="0">
                <a:solidFill>
                  <a:srgbClr val="003399"/>
                </a:solidFill>
              </a:rPr>
              <a:pPr/>
              <a:t>5</a:t>
            </a:fld>
            <a:endParaRPr lang="en-US" dirty="0">
              <a:solidFill>
                <a:srgbClr val="003399"/>
              </a:solidFill>
            </a:endParaRPr>
          </a:p>
        </p:txBody>
      </p:sp>
    </p:spTree>
    <p:extLst>
      <p:ext uri="{BB962C8B-B14F-4D97-AF65-F5344CB8AC3E}">
        <p14:creationId xmlns:p14="http://schemas.microsoft.com/office/powerpoint/2010/main" val="24976028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3618" y="2874818"/>
            <a:ext cx="7162800" cy="533400"/>
          </a:xfrm>
        </p:spPr>
        <p:txBody>
          <a:bodyPr/>
          <a:lstStyle/>
          <a:p>
            <a:r>
              <a:rPr lang="en-US" dirty="0" smtClean="0"/>
              <a:t>Where do we target development?</a:t>
            </a:r>
            <a:endParaRPr lang="en-US" dirty="0"/>
          </a:p>
        </p:txBody>
      </p:sp>
      <p:sp>
        <p:nvSpPr>
          <p:cNvPr id="4" name="Slide Number Placeholder 3"/>
          <p:cNvSpPr>
            <a:spLocks noGrp="1"/>
          </p:cNvSpPr>
          <p:nvPr>
            <p:ph type="sldNum" sz="quarter" idx="10"/>
          </p:nvPr>
        </p:nvSpPr>
        <p:spPr/>
        <p:txBody>
          <a:bodyPr/>
          <a:lstStyle/>
          <a:p>
            <a:fld id="{D010E309-FC63-4668-9F7E-67E0A65797D9}" type="slidenum">
              <a:rPr lang="en-US" smtClean="0"/>
              <a:pPr/>
              <a:t>6</a:t>
            </a:fld>
            <a:endParaRPr lang="en-US" dirty="0"/>
          </a:p>
        </p:txBody>
      </p:sp>
    </p:spTree>
    <p:extLst>
      <p:ext uri="{BB962C8B-B14F-4D97-AF65-F5344CB8AC3E}">
        <p14:creationId xmlns:p14="http://schemas.microsoft.com/office/powerpoint/2010/main" val="350441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xfrm>
            <a:off x="8201025" y="6238875"/>
            <a:ext cx="533400" cy="152400"/>
          </a:xfrm>
        </p:spPr>
        <p:txBody>
          <a:bodyPr/>
          <a:lstStyle/>
          <a:p>
            <a:fld id="{D010E309-FC63-4668-9F7E-67E0A65797D9}" type="slidenum">
              <a:rPr lang="en-US" smtClean="0"/>
              <a:pPr/>
              <a:t>7</a:t>
            </a:fld>
            <a:endParaRPr lang="en-US" dirty="0"/>
          </a:p>
        </p:txBody>
      </p:sp>
      <p:sp>
        <p:nvSpPr>
          <p:cNvPr id="5" name="Content Placeholder 1"/>
          <p:cNvSpPr>
            <a:spLocks noGrp="1"/>
          </p:cNvSpPr>
          <p:nvPr>
            <p:ph idx="1"/>
          </p:nvPr>
        </p:nvSpPr>
        <p:spPr>
          <a:xfrm>
            <a:off x="631825" y="1285875"/>
            <a:ext cx="7696200" cy="4808538"/>
          </a:xfrm>
        </p:spPr>
        <p:txBody>
          <a:bodyPr/>
          <a:lstStyle/>
          <a:p>
            <a:r>
              <a:rPr lang="en-US" dirty="0"/>
              <a:t>Targeting Questions At Classes of </a:t>
            </a:r>
            <a:r>
              <a:rPr lang="en-US" dirty="0" smtClean="0"/>
              <a:t>Assets</a:t>
            </a:r>
            <a:br>
              <a:rPr lang="en-US" dirty="0" smtClean="0"/>
            </a:br>
            <a:r>
              <a:rPr lang="en-US" dirty="0"/>
              <a:t/>
            </a:r>
            <a:br>
              <a:rPr lang="en-US" dirty="0"/>
            </a:br>
            <a:endParaRPr lang="en-US" dirty="0"/>
          </a:p>
          <a:p>
            <a:r>
              <a:rPr lang="en-US" dirty="0" smtClean="0"/>
              <a:t>Targeting </a:t>
            </a:r>
            <a:r>
              <a:rPr lang="en-US" dirty="0"/>
              <a:t>Questions </a:t>
            </a:r>
            <a:r>
              <a:rPr lang="en-US" dirty="0" smtClean="0"/>
              <a:t>for Roles</a:t>
            </a:r>
            <a:br>
              <a:rPr lang="en-US" dirty="0" smtClean="0"/>
            </a:br>
            <a:r>
              <a:rPr lang="en-US" dirty="0" smtClean="0"/>
              <a:t/>
            </a:r>
            <a:br>
              <a:rPr lang="en-US" dirty="0" smtClean="0"/>
            </a:br>
            <a:endParaRPr lang="en-US" dirty="0"/>
          </a:p>
          <a:p>
            <a:r>
              <a:rPr lang="en-US" dirty="0" smtClean="0"/>
              <a:t>Classifying Results</a:t>
            </a:r>
            <a:br>
              <a:rPr lang="en-US" dirty="0" smtClean="0"/>
            </a:br>
            <a:r>
              <a:rPr lang="en-US" dirty="0" smtClean="0"/>
              <a:t/>
            </a:r>
            <a:br>
              <a:rPr lang="en-US" dirty="0" smtClean="0"/>
            </a:br>
            <a:endParaRPr lang="en-US" dirty="0" smtClean="0"/>
          </a:p>
          <a:p>
            <a:r>
              <a:rPr lang="en-US" dirty="0" smtClean="0"/>
              <a:t>Aggregating Results</a:t>
            </a:r>
            <a:br>
              <a:rPr lang="en-US" dirty="0" smtClean="0"/>
            </a:br>
            <a:endParaRPr lang="en-US" dirty="0" smtClean="0"/>
          </a:p>
          <a:p>
            <a:endParaRPr lang="en-US" dirty="0"/>
          </a:p>
          <a:p>
            <a:pPr marL="0" indent="0">
              <a:buNone/>
            </a:pPr>
            <a:endParaRPr lang="en-US" dirty="0"/>
          </a:p>
        </p:txBody>
      </p:sp>
      <p:sp>
        <p:nvSpPr>
          <p:cNvPr id="6" name="Title 2"/>
          <p:cNvSpPr>
            <a:spLocks noGrp="1"/>
          </p:cNvSpPr>
          <p:nvPr>
            <p:ph type="title"/>
          </p:nvPr>
        </p:nvSpPr>
        <p:spPr>
          <a:xfrm>
            <a:off x="657225" y="371475"/>
            <a:ext cx="8077200" cy="533400"/>
          </a:xfrm>
        </p:spPr>
        <p:txBody>
          <a:bodyPr/>
          <a:lstStyle/>
          <a:p>
            <a:r>
              <a:rPr lang="en-US" dirty="0" smtClean="0"/>
              <a:t>Key Accommodations for Enterprise OCIL</a:t>
            </a:r>
            <a:endParaRPr lang="en-US" dirty="0"/>
          </a:p>
        </p:txBody>
      </p:sp>
      <p:sp>
        <p:nvSpPr>
          <p:cNvPr id="7" name="Slide Number Placeholder 3"/>
          <p:cNvSpPr txBox="1">
            <a:spLocks/>
          </p:cNvSpPr>
          <p:nvPr/>
        </p:nvSpPr>
        <p:spPr bwMode="auto">
          <a:xfrm>
            <a:off x="8353425" y="6391275"/>
            <a:ext cx="533400" cy="152400"/>
          </a:xfrm>
          <a:prstGeom prst="rect">
            <a:avLst/>
          </a:prstGeom>
          <a:noFill/>
          <a:ln w="9525">
            <a:noFill/>
            <a:miter lim="800000"/>
            <a:headEnd/>
            <a:tailEnd/>
          </a:ln>
          <a:effectLst/>
        </p:spPr>
        <p:txBody>
          <a:bodyPr vert="horz" wrap="none" lIns="92064" tIns="46033" rIns="92064" bIns="46033" numCol="1" anchor="ctr" anchorCtr="0" compatLnSpc="1">
            <a:prstTxWarp prst="textNoShape">
              <a:avLst/>
            </a:prstTxWarp>
          </a:bodyPr>
          <a:lstStyle>
            <a:defPPr>
              <a:defRPr lang="en-US"/>
            </a:defPPr>
            <a:lvl1pPr algn="r" rtl="0" eaLnBrk="0" fontAlgn="base" hangingPunct="0">
              <a:lnSpc>
                <a:spcPct val="120000"/>
              </a:lnSpc>
              <a:spcBef>
                <a:spcPct val="0"/>
              </a:spcBef>
              <a:spcAft>
                <a:spcPct val="0"/>
              </a:spcAft>
              <a:buClrTx/>
              <a:defRPr sz="800" b="1" kern="1200">
                <a:solidFill>
                  <a:schemeClr val="tx2"/>
                </a:solidFill>
                <a:latin typeface="Arial" charset="0"/>
                <a:ea typeface="+mn-ea"/>
                <a:cs typeface="+mn-cs"/>
              </a:defRPr>
            </a:lvl1pPr>
            <a:lvl2pPr marL="457200" algn="ctr" rtl="0" eaLnBrk="0" fontAlgn="base" hangingPunct="0">
              <a:lnSpc>
                <a:spcPts val="2500"/>
              </a:lnSpc>
              <a:spcBef>
                <a:spcPct val="0"/>
              </a:spcBef>
              <a:spcAft>
                <a:spcPts val="1000"/>
              </a:spcAft>
              <a:buClr>
                <a:srgbClr val="FDAA03"/>
              </a:buClr>
              <a:defRPr b="1" kern="1200">
                <a:solidFill>
                  <a:schemeClr val="tx1"/>
                </a:solidFill>
                <a:latin typeface="Arial" charset="0"/>
                <a:ea typeface="+mn-ea"/>
                <a:cs typeface="+mn-cs"/>
              </a:defRPr>
            </a:lvl2pPr>
            <a:lvl3pPr marL="914400" algn="ctr" rtl="0" eaLnBrk="0" fontAlgn="base" hangingPunct="0">
              <a:lnSpc>
                <a:spcPts val="2500"/>
              </a:lnSpc>
              <a:spcBef>
                <a:spcPct val="0"/>
              </a:spcBef>
              <a:spcAft>
                <a:spcPts val="1000"/>
              </a:spcAft>
              <a:buClr>
                <a:srgbClr val="FDAA03"/>
              </a:buClr>
              <a:defRPr b="1" kern="1200">
                <a:solidFill>
                  <a:schemeClr val="tx1"/>
                </a:solidFill>
                <a:latin typeface="Arial" charset="0"/>
                <a:ea typeface="+mn-ea"/>
                <a:cs typeface="+mn-cs"/>
              </a:defRPr>
            </a:lvl3pPr>
            <a:lvl4pPr marL="1371600" algn="ctr" rtl="0" eaLnBrk="0" fontAlgn="base" hangingPunct="0">
              <a:lnSpc>
                <a:spcPts val="2500"/>
              </a:lnSpc>
              <a:spcBef>
                <a:spcPct val="0"/>
              </a:spcBef>
              <a:spcAft>
                <a:spcPts val="1000"/>
              </a:spcAft>
              <a:buClr>
                <a:srgbClr val="FDAA03"/>
              </a:buClr>
              <a:defRPr b="1" kern="1200">
                <a:solidFill>
                  <a:schemeClr val="tx1"/>
                </a:solidFill>
                <a:latin typeface="Arial" charset="0"/>
                <a:ea typeface="+mn-ea"/>
                <a:cs typeface="+mn-cs"/>
              </a:defRPr>
            </a:lvl4pPr>
            <a:lvl5pPr marL="1828800" algn="ctr" rtl="0" eaLnBrk="0" fontAlgn="base" hangingPunct="0">
              <a:lnSpc>
                <a:spcPts val="2500"/>
              </a:lnSpc>
              <a:spcBef>
                <a:spcPct val="0"/>
              </a:spcBef>
              <a:spcAft>
                <a:spcPts val="1000"/>
              </a:spcAft>
              <a:buClr>
                <a:srgbClr val="FDAA03"/>
              </a:buClr>
              <a:defRPr b="1" kern="1200">
                <a:solidFill>
                  <a:schemeClr val="tx1"/>
                </a:solidFill>
                <a:latin typeface="Arial" charset="0"/>
                <a:ea typeface="+mn-ea"/>
                <a:cs typeface="+mn-cs"/>
              </a:defRPr>
            </a:lvl5pPr>
            <a:lvl6pPr marL="2286000" algn="l" defTabSz="914400" rtl="0" eaLnBrk="1" latinLnBrk="0" hangingPunct="1">
              <a:defRPr b="1" kern="1200">
                <a:solidFill>
                  <a:schemeClr val="tx1"/>
                </a:solidFill>
                <a:latin typeface="Arial" charset="0"/>
                <a:ea typeface="+mn-ea"/>
                <a:cs typeface="+mn-cs"/>
              </a:defRPr>
            </a:lvl6pPr>
            <a:lvl7pPr marL="2743200" algn="l" defTabSz="914400" rtl="0" eaLnBrk="1" latinLnBrk="0" hangingPunct="1">
              <a:defRPr b="1" kern="1200">
                <a:solidFill>
                  <a:schemeClr val="tx1"/>
                </a:solidFill>
                <a:latin typeface="Arial" charset="0"/>
                <a:ea typeface="+mn-ea"/>
                <a:cs typeface="+mn-cs"/>
              </a:defRPr>
            </a:lvl7pPr>
            <a:lvl8pPr marL="3200400" algn="l" defTabSz="914400" rtl="0" eaLnBrk="1" latinLnBrk="0" hangingPunct="1">
              <a:defRPr b="1" kern="1200">
                <a:solidFill>
                  <a:schemeClr val="tx1"/>
                </a:solidFill>
                <a:latin typeface="Arial" charset="0"/>
                <a:ea typeface="+mn-ea"/>
                <a:cs typeface="+mn-cs"/>
              </a:defRPr>
            </a:lvl8pPr>
            <a:lvl9pPr marL="3657600" algn="l" defTabSz="914400" rtl="0" eaLnBrk="1" latinLnBrk="0" hangingPunct="1">
              <a:defRPr b="1" kern="1200">
                <a:solidFill>
                  <a:schemeClr val="tx1"/>
                </a:solidFill>
                <a:latin typeface="Arial" charset="0"/>
                <a:ea typeface="+mn-ea"/>
                <a:cs typeface="+mn-cs"/>
              </a:defRPr>
            </a:lvl9pPr>
          </a:lstStyle>
          <a:p>
            <a:fld id="{295008BC-DA31-4D19-837B-EFA4386B05F5}" type="slidenum">
              <a:rPr lang="en-US" smtClean="0">
                <a:solidFill>
                  <a:srgbClr val="003399"/>
                </a:solidFill>
              </a:rPr>
              <a:pPr/>
              <a:t>7</a:t>
            </a:fld>
            <a:endParaRPr lang="en-US" dirty="0">
              <a:solidFill>
                <a:srgbClr val="003399"/>
              </a:solidFill>
            </a:endParaRPr>
          </a:p>
        </p:txBody>
      </p:sp>
    </p:spTree>
    <p:extLst>
      <p:ext uri="{BB962C8B-B14F-4D97-AF65-F5344CB8AC3E}">
        <p14:creationId xmlns:p14="http://schemas.microsoft.com/office/powerpoint/2010/main" val="33667592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Enterprise policy questions are usually specified by area of responsibility (role) instead of specific user or specific target asset</a:t>
            </a:r>
          </a:p>
          <a:p>
            <a:endParaRPr lang="en-US" dirty="0" smtClean="0"/>
          </a:p>
          <a:p>
            <a:r>
              <a:rPr lang="en-US" dirty="0" smtClean="0"/>
              <a:t>Where and how is this specified?</a:t>
            </a:r>
          </a:p>
          <a:p>
            <a:pPr lvl="1"/>
            <a:r>
              <a:rPr lang="en-US" dirty="0" smtClean="0"/>
              <a:t>Within OCIL - &lt;</a:t>
            </a:r>
            <a:r>
              <a:rPr lang="en-US" dirty="0" err="1" smtClean="0"/>
              <a:t>question_targets</a:t>
            </a:r>
            <a:r>
              <a:rPr lang="en-US" dirty="0" smtClean="0"/>
              <a:t>&gt; element sufficient?</a:t>
            </a:r>
          </a:p>
          <a:p>
            <a:pPr lvl="1"/>
            <a:r>
              <a:rPr lang="en-US" dirty="0" smtClean="0"/>
              <a:t>May be solved at XCCDF level via a development extension</a:t>
            </a:r>
            <a:endParaRPr lang="en-US" dirty="0"/>
          </a:p>
          <a:p>
            <a:endParaRPr lang="en-US" dirty="0" smtClean="0"/>
          </a:p>
          <a:p>
            <a:r>
              <a:rPr lang="en-US" dirty="0" smtClean="0"/>
              <a:t>How do you relate roles to users and present the questionnaire to an appropriate set of users</a:t>
            </a:r>
          </a:p>
          <a:p>
            <a:pPr lvl="1"/>
            <a:r>
              <a:rPr lang="en-US" dirty="0" smtClean="0"/>
              <a:t>Need to track on the results side as well (similar to &lt;targets&gt; element)</a:t>
            </a:r>
          </a:p>
          <a:p>
            <a:pPr marL="0" indent="0">
              <a:buNone/>
            </a:pPr>
            <a:endParaRPr lang="en-US" dirty="0" smtClean="0"/>
          </a:p>
          <a:p>
            <a:r>
              <a:rPr lang="en-US" dirty="0" smtClean="0"/>
              <a:t>How do you integrate into a workflow? (e.g., </a:t>
            </a:r>
            <a:r>
              <a:rPr lang="en-US" dirty="0"/>
              <a:t>Plan of Action and Milestones </a:t>
            </a:r>
            <a:r>
              <a:rPr lang="en-US" dirty="0" smtClean="0"/>
              <a:t>(POA&amp;M) exception approval)</a:t>
            </a:r>
            <a:endParaRPr lang="en-US" dirty="0"/>
          </a:p>
        </p:txBody>
      </p:sp>
      <p:sp>
        <p:nvSpPr>
          <p:cNvPr id="3" name="Title 2"/>
          <p:cNvSpPr>
            <a:spLocks noGrp="1"/>
          </p:cNvSpPr>
          <p:nvPr>
            <p:ph type="title"/>
          </p:nvPr>
        </p:nvSpPr>
        <p:spPr/>
        <p:txBody>
          <a:bodyPr/>
          <a:lstStyle/>
          <a:p>
            <a:r>
              <a:rPr lang="en-US" dirty="0" smtClean="0"/>
              <a:t>Targeting Questions to Roles</a:t>
            </a:r>
            <a:endParaRPr lang="en-US" dirty="0"/>
          </a:p>
        </p:txBody>
      </p:sp>
      <p:sp>
        <p:nvSpPr>
          <p:cNvPr id="4" name="Slide Number Placeholder 3"/>
          <p:cNvSpPr>
            <a:spLocks noGrp="1"/>
          </p:cNvSpPr>
          <p:nvPr>
            <p:ph type="sldNum" sz="quarter" idx="10"/>
          </p:nvPr>
        </p:nvSpPr>
        <p:spPr/>
        <p:txBody>
          <a:bodyPr/>
          <a:lstStyle/>
          <a:p>
            <a:fld id="{295008BC-DA31-4D19-837B-EFA4386B05F5}" type="slidenum">
              <a:rPr lang="en-US" smtClean="0">
                <a:solidFill>
                  <a:srgbClr val="003399"/>
                </a:solidFill>
              </a:rPr>
              <a:pPr/>
              <a:t>8</a:t>
            </a:fld>
            <a:endParaRPr lang="en-US" dirty="0">
              <a:solidFill>
                <a:srgbClr val="003399"/>
              </a:solidFill>
            </a:endParaRPr>
          </a:p>
        </p:txBody>
      </p:sp>
    </p:spTree>
    <p:extLst>
      <p:ext uri="{BB962C8B-B14F-4D97-AF65-F5344CB8AC3E}">
        <p14:creationId xmlns:p14="http://schemas.microsoft.com/office/powerpoint/2010/main" val="8745644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Targeting Questions to </a:t>
            </a:r>
            <a:r>
              <a:rPr lang="en-US" dirty="0" smtClean="0"/>
              <a:t>Roles (cont.)</a:t>
            </a:r>
            <a:endParaRPr lang="en-US" dirty="0"/>
          </a:p>
        </p:txBody>
      </p:sp>
      <p:sp>
        <p:nvSpPr>
          <p:cNvPr id="3" name="Content Placeholder 2"/>
          <p:cNvSpPr>
            <a:spLocks noGrp="1"/>
          </p:cNvSpPr>
          <p:nvPr>
            <p:ph idx="1"/>
          </p:nvPr>
        </p:nvSpPr>
        <p:spPr/>
        <p:txBody>
          <a:bodyPr/>
          <a:lstStyle/>
          <a:p>
            <a:r>
              <a:rPr lang="en-US" dirty="0" smtClean="0"/>
              <a:t>Abstraction at policy level</a:t>
            </a:r>
          </a:p>
          <a:p>
            <a:pPr lvl="1"/>
            <a:r>
              <a:rPr lang="en-US" dirty="0" smtClean="0"/>
              <a:t>Higher level of abstraction: wrapper </a:t>
            </a:r>
          </a:p>
          <a:p>
            <a:pPr lvl="1"/>
            <a:r>
              <a:rPr lang="en-US" dirty="0" smtClean="0"/>
              <a:t>Role based rules </a:t>
            </a:r>
          </a:p>
          <a:p>
            <a:pPr lvl="1"/>
            <a:r>
              <a:rPr lang="en-US" dirty="0" smtClean="0"/>
              <a:t>Handling multiple roles?</a:t>
            </a:r>
          </a:p>
          <a:p>
            <a:pPr lvl="2"/>
            <a:r>
              <a:rPr lang="en-US" dirty="0" smtClean="0"/>
              <a:t>Question level or questionnaire level?</a:t>
            </a:r>
          </a:p>
          <a:p>
            <a:pPr lvl="2"/>
            <a:endParaRPr lang="en-US" dirty="0" smtClean="0"/>
          </a:p>
          <a:p>
            <a:pPr lvl="2"/>
            <a:endParaRPr lang="en-US" dirty="0"/>
          </a:p>
          <a:p>
            <a:r>
              <a:rPr lang="en-US" dirty="0" smtClean="0"/>
              <a:t>May need to write policy to avoid content granularity problems</a:t>
            </a:r>
          </a:p>
          <a:p>
            <a:endParaRPr lang="en-US" dirty="0"/>
          </a:p>
        </p:txBody>
      </p:sp>
      <p:sp>
        <p:nvSpPr>
          <p:cNvPr id="4" name="Slide Number Placeholder 3"/>
          <p:cNvSpPr>
            <a:spLocks noGrp="1"/>
          </p:cNvSpPr>
          <p:nvPr>
            <p:ph type="sldNum" sz="quarter" idx="10"/>
          </p:nvPr>
        </p:nvSpPr>
        <p:spPr/>
        <p:txBody>
          <a:bodyPr/>
          <a:lstStyle/>
          <a:p>
            <a:fld id="{D010E309-FC63-4668-9F7E-67E0A65797D9}" type="slidenum">
              <a:rPr lang="en-US" smtClean="0"/>
              <a:pPr/>
              <a:t>9</a:t>
            </a:fld>
            <a:endParaRPr lang="en-US" dirty="0"/>
          </a:p>
        </p:txBody>
      </p:sp>
    </p:spTree>
    <p:extLst>
      <p:ext uri="{BB962C8B-B14F-4D97-AF65-F5344CB8AC3E}">
        <p14:creationId xmlns:p14="http://schemas.microsoft.com/office/powerpoint/2010/main" val="3694042737"/>
      </p:ext>
    </p:extLst>
  </p:cSld>
  <p:clrMapOvr>
    <a:masterClrMapping/>
  </p:clrMapOvr>
  <p:timing>
    <p:tnLst>
      <p:par>
        <p:cTn id="1" dur="indefinite" restart="never" nodeType="tmRoot"/>
      </p:par>
    </p:tnLst>
  </p:timing>
</p:sld>
</file>

<file path=ppt/theme/theme1.xml><?xml version="1.0" encoding="utf-8"?>
<a:theme xmlns:a="http://schemas.openxmlformats.org/drawingml/2006/main" name="ProjectN60C">
  <a:themeElements>
    <a:clrScheme name="">
      <a:dk1>
        <a:srgbClr val="000000"/>
      </a:dk1>
      <a:lt1>
        <a:srgbClr val="FFFFFF"/>
      </a:lt1>
      <a:dk2>
        <a:srgbClr val="003399"/>
      </a:dk2>
      <a:lt2>
        <a:srgbClr val="808080"/>
      </a:lt2>
      <a:accent1>
        <a:srgbClr val="FFCC99"/>
      </a:accent1>
      <a:accent2>
        <a:srgbClr val="FF9999"/>
      </a:accent2>
      <a:accent3>
        <a:srgbClr val="FFFFFF"/>
      </a:accent3>
      <a:accent4>
        <a:srgbClr val="000000"/>
      </a:accent4>
      <a:accent5>
        <a:srgbClr val="FFE2CA"/>
      </a:accent5>
      <a:accent6>
        <a:srgbClr val="E78A8A"/>
      </a:accent6>
      <a:hlink>
        <a:srgbClr val="0000FF"/>
      </a:hlink>
      <a:folHlink>
        <a:srgbClr val="990099"/>
      </a:folHlink>
    </a:clrScheme>
    <a:fontScheme name="mitrebriefing">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CC99"/>
        </a:solidFill>
        <a:ln w="12700" cap="flat" cmpd="sng" algn="ctr">
          <a:solidFill>
            <a:srgbClr val="00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ts val="2500"/>
          </a:lnSpc>
          <a:spcBef>
            <a:spcPct val="0"/>
          </a:spcBef>
          <a:spcAft>
            <a:spcPts val="1000"/>
          </a:spcAft>
          <a:buClr>
            <a:srgbClr val="FDAA03"/>
          </a:buClr>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CC99"/>
        </a:solidFill>
        <a:ln w="12700" cap="flat" cmpd="sng" algn="ctr">
          <a:solidFill>
            <a:srgbClr val="00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ts val="2500"/>
          </a:lnSpc>
          <a:spcBef>
            <a:spcPct val="0"/>
          </a:spcBef>
          <a:spcAft>
            <a:spcPts val="1000"/>
          </a:spcAft>
          <a:buClr>
            <a:srgbClr val="FDAA03"/>
          </a:buClr>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mitrebriefing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itrebriefing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itrebriefing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itrebriefing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itrebriefing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itrebriefing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itrebriefing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mitrebriefing 8">
        <a:dk1>
          <a:srgbClr val="000000"/>
        </a:dk1>
        <a:lt1>
          <a:srgbClr val="FFFFFF"/>
        </a:lt1>
        <a:dk2>
          <a:srgbClr val="000000"/>
        </a:dk2>
        <a:lt2>
          <a:srgbClr val="808080"/>
        </a:lt2>
        <a:accent1>
          <a:srgbClr val="FFFFCC"/>
        </a:accent1>
        <a:accent2>
          <a:srgbClr val="99CCFF"/>
        </a:accent2>
        <a:accent3>
          <a:srgbClr val="FFFFFF"/>
        </a:accent3>
        <a:accent4>
          <a:srgbClr val="000000"/>
        </a:accent4>
        <a:accent5>
          <a:srgbClr val="FFFFE2"/>
        </a:accent5>
        <a:accent6>
          <a:srgbClr val="8AB9E7"/>
        </a:accent6>
        <a:hlink>
          <a:srgbClr val="CCCCFF"/>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1_Western Hemisphere">
  <a:themeElements>
    <a:clrScheme name="4_Western Hemisphere 1">
      <a:dk1>
        <a:srgbClr val="000000"/>
      </a:dk1>
      <a:lt1>
        <a:srgbClr val="FFFFFF"/>
      </a:lt1>
      <a:dk2>
        <a:srgbClr val="04617B"/>
      </a:dk2>
      <a:lt2>
        <a:srgbClr val="DBF5F9"/>
      </a:lt2>
      <a:accent1>
        <a:srgbClr val="0F6FC6"/>
      </a:accent1>
      <a:accent2>
        <a:srgbClr val="009DD9"/>
      </a:accent2>
      <a:accent3>
        <a:srgbClr val="FFFFFF"/>
      </a:accent3>
      <a:accent4>
        <a:srgbClr val="000000"/>
      </a:accent4>
      <a:accent5>
        <a:srgbClr val="AABBDF"/>
      </a:accent5>
      <a:accent6>
        <a:srgbClr val="008EC4"/>
      </a:accent6>
      <a:hlink>
        <a:srgbClr val="E2D700"/>
      </a:hlink>
      <a:folHlink>
        <a:srgbClr val="85DFD0"/>
      </a:folHlink>
    </a:clrScheme>
    <a:fontScheme name="4_Western Hemispher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4_Western Hemisphere 1">
        <a:dk1>
          <a:srgbClr val="000000"/>
        </a:dk1>
        <a:lt1>
          <a:srgbClr val="FFFFFF"/>
        </a:lt1>
        <a:dk2>
          <a:srgbClr val="04617B"/>
        </a:dk2>
        <a:lt2>
          <a:srgbClr val="DBF5F9"/>
        </a:lt2>
        <a:accent1>
          <a:srgbClr val="0F6FC6"/>
        </a:accent1>
        <a:accent2>
          <a:srgbClr val="009DD9"/>
        </a:accent2>
        <a:accent3>
          <a:srgbClr val="FFFFFF"/>
        </a:accent3>
        <a:accent4>
          <a:srgbClr val="000000"/>
        </a:accent4>
        <a:accent5>
          <a:srgbClr val="AABBDF"/>
        </a:accent5>
        <a:accent6>
          <a:srgbClr val="008EC4"/>
        </a:accent6>
        <a:hlink>
          <a:srgbClr val="E2D700"/>
        </a:hlink>
        <a:folHlink>
          <a:srgbClr val="85DFD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ProjectN60C</Template>
  <TotalTime>0</TotalTime>
  <Words>1008</Words>
  <Application>Microsoft Office PowerPoint</Application>
  <PresentationFormat>On-screen Show (4:3)</PresentationFormat>
  <Paragraphs>174</Paragraphs>
  <Slides>19</Slides>
  <Notes>6</Notes>
  <HiddenSlides>0</HiddenSlides>
  <MMClips>0</MMClips>
  <ScaleCrop>false</ScaleCrop>
  <HeadingPairs>
    <vt:vector size="4" baseType="variant">
      <vt:variant>
        <vt:lpstr>Theme</vt:lpstr>
      </vt:variant>
      <vt:variant>
        <vt:i4>3</vt:i4>
      </vt:variant>
      <vt:variant>
        <vt:lpstr>Slide Titles</vt:lpstr>
      </vt:variant>
      <vt:variant>
        <vt:i4>19</vt:i4>
      </vt:variant>
    </vt:vector>
  </HeadingPairs>
  <TitlesOfParts>
    <vt:vector size="22" baseType="lpstr">
      <vt:lpstr>ProjectN60C</vt:lpstr>
      <vt:lpstr>Custom Design</vt:lpstr>
      <vt:lpstr>11_Western Hemisphere</vt:lpstr>
      <vt:lpstr>OCIL In The Enterprise</vt:lpstr>
      <vt:lpstr>What is OCIL?</vt:lpstr>
      <vt:lpstr>Looking Beyond OCIL 2.0</vt:lpstr>
      <vt:lpstr>OCIL Today</vt:lpstr>
      <vt:lpstr>Enterprise vs. Single Evaluation Use Cases</vt:lpstr>
      <vt:lpstr>Where do we target development?</vt:lpstr>
      <vt:lpstr>Key Accommodations for Enterprise OCIL</vt:lpstr>
      <vt:lpstr>Targeting Questions to Roles</vt:lpstr>
      <vt:lpstr>Targeting Questions to Roles (cont.)</vt:lpstr>
      <vt:lpstr>Targeting Questions At Classes of Assets</vt:lpstr>
      <vt:lpstr>Classifying Results</vt:lpstr>
      <vt:lpstr>Aggregating Results</vt:lpstr>
      <vt:lpstr>Other Issues </vt:lpstr>
      <vt:lpstr>Needed: Real World Content Generation </vt:lpstr>
      <vt:lpstr>Resources</vt:lpstr>
      <vt:lpstr>OCIL 2.0 Resources</vt:lpstr>
      <vt:lpstr>Enterprise Use Case</vt:lpstr>
      <vt:lpstr>Enterprise Use Case (cont.)</vt:lpstr>
      <vt:lpstr>Enterprise Use Case (cont.)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2011-06-08T16:50:13Z</dcterms:created>
  <dcterms:modified xsi:type="dcterms:W3CDTF">2011-06-14T11:19:51Z</dcterms:modified>
</cp:coreProperties>
</file>